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4.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7.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9.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3" r:id="rId5"/>
    <p:sldMasterId id="2147483795" r:id="rId6"/>
    <p:sldMasterId id="2147483842" r:id="rId7"/>
    <p:sldMasterId id="2147483870" r:id="rId8"/>
    <p:sldMasterId id="2147483889" r:id="rId9"/>
    <p:sldMasterId id="2147483909" r:id="rId10"/>
    <p:sldMasterId id="2147483995" r:id="rId11"/>
    <p:sldMasterId id="2147484018" r:id="rId12"/>
  </p:sldMasterIdLst>
  <p:notesMasterIdLst>
    <p:notesMasterId r:id="rId29"/>
  </p:notesMasterIdLst>
  <p:handoutMasterIdLst>
    <p:handoutMasterId r:id="rId30"/>
  </p:handoutMasterIdLst>
  <p:sldIdLst>
    <p:sldId id="2076137618" r:id="rId13"/>
    <p:sldId id="257" r:id="rId14"/>
    <p:sldId id="2076137652" r:id="rId15"/>
    <p:sldId id="2076137658" r:id="rId16"/>
    <p:sldId id="2076137270" r:id="rId17"/>
    <p:sldId id="2076137659" r:id="rId18"/>
    <p:sldId id="2076137660" r:id="rId19"/>
    <p:sldId id="2076137661" r:id="rId20"/>
    <p:sldId id="2076137663" r:id="rId21"/>
    <p:sldId id="2076137662" r:id="rId22"/>
    <p:sldId id="2076137664" r:id="rId23"/>
    <p:sldId id="1619" r:id="rId24"/>
    <p:sldId id="2076138019" r:id="rId25"/>
    <p:sldId id="2076138020" r:id="rId26"/>
    <p:sldId id="2076138011" r:id="rId27"/>
    <p:sldId id="212325852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691A4D86-FD44-4186-A059-ED45DB8A0894}">
          <p14:sldIdLst>
            <p14:sldId id="2076137618"/>
            <p14:sldId id="257"/>
            <p14:sldId id="2076137652"/>
            <p14:sldId id="2076137658"/>
            <p14:sldId id="2076137270"/>
            <p14:sldId id="2076137659"/>
            <p14:sldId id="2076137660"/>
            <p14:sldId id="2076137661"/>
            <p14:sldId id="2076137663"/>
            <p14:sldId id="2076137662"/>
            <p14:sldId id="2076137664"/>
            <p14:sldId id="1619"/>
            <p14:sldId id="2076138019"/>
            <p14:sldId id="2076138020"/>
            <p14:sldId id="2076138011"/>
            <p14:sldId id="21232585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A"/>
    <a:srgbClr val="3C3C41"/>
    <a:srgbClr val="742774"/>
    <a:srgbClr val="7427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24" autoAdjust="0"/>
  </p:normalViewPr>
  <p:slideViewPr>
    <p:cSldViewPr snapToGrid="0">
      <p:cViewPr varScale="1">
        <p:scale>
          <a:sx n="109" d="100"/>
          <a:sy n="109" d="100"/>
        </p:scale>
        <p:origin x="840" y="45"/>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o Armenta" userId="31c3e014-4813-4bce-b867-ba3093cda383" providerId="ADAL" clId="{5A7457E2-B232-4888-A0EE-09B20A086EC8}"/>
    <pc:docChg chg="modSld">
      <pc:chgData name="Roberto Armenta" userId="31c3e014-4813-4bce-b867-ba3093cda383" providerId="ADAL" clId="{5A7457E2-B232-4888-A0EE-09B20A086EC8}" dt="2022-10-26T14:57:57.750" v="4" actId="20577"/>
      <pc:docMkLst>
        <pc:docMk/>
      </pc:docMkLst>
      <pc:sldChg chg="modNotesTx">
        <pc:chgData name="Roberto Armenta" userId="31c3e014-4813-4bce-b867-ba3093cda383" providerId="ADAL" clId="{5A7457E2-B232-4888-A0EE-09B20A086EC8}" dt="2022-10-26T14:57:57.750" v="4" actId="20577"/>
        <pc:sldMkLst>
          <pc:docMk/>
          <pc:sldMk cId="2722499544" sldId="2076138020"/>
        </pc:sldMkLst>
      </pc:sldChg>
    </pc:docChg>
  </pc:docChgLst>
  <pc:docChgLst>
    <pc:chgData name="Petri Puustinen" userId="afdc5376-b007-4d8e-9c19-07b3fbb81413" providerId="ADAL" clId="{8A02238E-9F1C-40F6-9DDB-038340AD0644}"/>
    <pc:docChg chg="undo custSel addSld delSld modSld delSection modSection">
      <pc:chgData name="Petri Puustinen" userId="afdc5376-b007-4d8e-9c19-07b3fbb81413" providerId="ADAL" clId="{8A02238E-9F1C-40F6-9DDB-038340AD0644}" dt="2021-10-22T14:36:03.691" v="86" actId="1038"/>
      <pc:docMkLst>
        <pc:docMk/>
      </pc:docMkLst>
      <pc:sldChg chg="del">
        <pc:chgData name="Petri Puustinen" userId="afdc5376-b007-4d8e-9c19-07b3fbb81413" providerId="ADAL" clId="{8A02238E-9F1C-40F6-9DDB-038340AD0644}" dt="2021-10-06T04:50:41.435" v="0" actId="18676"/>
        <pc:sldMkLst>
          <pc:docMk/>
          <pc:sldMk cId="1386521499" sldId="277"/>
        </pc:sldMkLst>
      </pc:sldChg>
      <pc:sldChg chg="del">
        <pc:chgData name="Petri Puustinen" userId="afdc5376-b007-4d8e-9c19-07b3fbb81413" providerId="ADAL" clId="{8A02238E-9F1C-40F6-9DDB-038340AD0644}" dt="2021-10-06T04:50:41.435" v="0" actId="18676"/>
        <pc:sldMkLst>
          <pc:docMk/>
          <pc:sldMk cId="3097032048" sldId="1617"/>
        </pc:sldMkLst>
      </pc:sldChg>
      <pc:sldChg chg="del">
        <pc:chgData name="Petri Puustinen" userId="afdc5376-b007-4d8e-9c19-07b3fbb81413" providerId="ADAL" clId="{8A02238E-9F1C-40F6-9DDB-038340AD0644}" dt="2021-10-06T04:50:41.435" v="0" actId="18676"/>
        <pc:sldMkLst>
          <pc:docMk/>
          <pc:sldMk cId="21991821" sldId="1623"/>
        </pc:sldMkLst>
      </pc:sldChg>
      <pc:sldChg chg="del">
        <pc:chgData name="Petri Puustinen" userId="afdc5376-b007-4d8e-9c19-07b3fbb81413" providerId="ADAL" clId="{8A02238E-9F1C-40F6-9DDB-038340AD0644}" dt="2021-10-06T04:50:41.435" v="0" actId="18676"/>
        <pc:sldMkLst>
          <pc:docMk/>
          <pc:sldMk cId="978387420" sldId="1629"/>
        </pc:sldMkLst>
      </pc:sldChg>
      <pc:sldChg chg="del">
        <pc:chgData name="Petri Puustinen" userId="afdc5376-b007-4d8e-9c19-07b3fbb81413" providerId="ADAL" clId="{8A02238E-9F1C-40F6-9DDB-038340AD0644}" dt="2021-10-06T04:50:41.435" v="0" actId="18676"/>
        <pc:sldMkLst>
          <pc:docMk/>
          <pc:sldMk cId="2008698600" sldId="1630"/>
        </pc:sldMkLst>
      </pc:sldChg>
      <pc:sldChg chg="del">
        <pc:chgData name="Petri Puustinen" userId="afdc5376-b007-4d8e-9c19-07b3fbb81413" providerId="ADAL" clId="{8A02238E-9F1C-40F6-9DDB-038340AD0644}" dt="2021-10-06T04:50:41.435" v="0" actId="18676"/>
        <pc:sldMkLst>
          <pc:docMk/>
          <pc:sldMk cId="3778497945" sldId="1689"/>
        </pc:sldMkLst>
      </pc:sldChg>
      <pc:sldChg chg="del">
        <pc:chgData name="Petri Puustinen" userId="afdc5376-b007-4d8e-9c19-07b3fbb81413" providerId="ADAL" clId="{8A02238E-9F1C-40F6-9DDB-038340AD0644}" dt="2021-10-06T04:50:41.435" v="0" actId="18676"/>
        <pc:sldMkLst>
          <pc:docMk/>
          <pc:sldMk cId="509926583" sldId="1690"/>
        </pc:sldMkLst>
      </pc:sldChg>
      <pc:sldChg chg="del">
        <pc:chgData name="Petri Puustinen" userId="afdc5376-b007-4d8e-9c19-07b3fbb81413" providerId="ADAL" clId="{8A02238E-9F1C-40F6-9DDB-038340AD0644}" dt="2021-10-06T04:50:41.435" v="0" actId="18676"/>
        <pc:sldMkLst>
          <pc:docMk/>
          <pc:sldMk cId="3925769836" sldId="1691"/>
        </pc:sldMkLst>
      </pc:sldChg>
      <pc:sldChg chg="del">
        <pc:chgData name="Petri Puustinen" userId="afdc5376-b007-4d8e-9c19-07b3fbb81413" providerId="ADAL" clId="{8A02238E-9F1C-40F6-9DDB-038340AD0644}" dt="2021-10-06T04:50:45.605" v="1" actId="18676"/>
        <pc:sldMkLst>
          <pc:docMk/>
          <pc:sldMk cId="1126364840" sldId="2076136457"/>
        </pc:sldMkLst>
      </pc:sldChg>
      <pc:sldChg chg="del">
        <pc:chgData name="Petri Puustinen" userId="afdc5376-b007-4d8e-9c19-07b3fbb81413" providerId="ADAL" clId="{8A02238E-9F1C-40F6-9DDB-038340AD0644}" dt="2021-10-06T04:50:45.605" v="1" actId="18676"/>
        <pc:sldMkLst>
          <pc:docMk/>
          <pc:sldMk cId="49223125" sldId="2076136477"/>
        </pc:sldMkLst>
      </pc:sldChg>
      <pc:sldChg chg="add del">
        <pc:chgData name="Petri Puustinen" userId="afdc5376-b007-4d8e-9c19-07b3fbb81413" providerId="ADAL" clId="{8A02238E-9F1C-40F6-9DDB-038340AD0644}" dt="2021-10-10T19:17:41.327" v="21"/>
        <pc:sldMkLst>
          <pc:docMk/>
          <pc:sldMk cId="1427191962" sldId="2076137270"/>
        </pc:sldMkLst>
      </pc:sldChg>
      <pc:sldChg chg="del">
        <pc:chgData name="Petri Puustinen" userId="afdc5376-b007-4d8e-9c19-07b3fbb81413" providerId="ADAL" clId="{8A02238E-9F1C-40F6-9DDB-038340AD0644}" dt="2021-10-06T04:50:41.435" v="0" actId="18676"/>
        <pc:sldMkLst>
          <pc:docMk/>
          <pc:sldMk cId="1827453008" sldId="2076137271"/>
        </pc:sldMkLst>
      </pc:sldChg>
      <pc:sldChg chg="del">
        <pc:chgData name="Petri Puustinen" userId="afdc5376-b007-4d8e-9c19-07b3fbb81413" providerId="ADAL" clId="{8A02238E-9F1C-40F6-9DDB-038340AD0644}" dt="2021-10-06T04:50:45.605" v="1" actId="18676"/>
        <pc:sldMkLst>
          <pc:docMk/>
          <pc:sldMk cId="2552361554" sldId="2076137276"/>
        </pc:sldMkLst>
      </pc:sldChg>
      <pc:sldChg chg="del">
        <pc:chgData name="Petri Puustinen" userId="afdc5376-b007-4d8e-9c19-07b3fbb81413" providerId="ADAL" clId="{8A02238E-9F1C-40F6-9DDB-038340AD0644}" dt="2021-10-06T04:50:45.605" v="1" actId="18676"/>
        <pc:sldMkLst>
          <pc:docMk/>
          <pc:sldMk cId="2734336414" sldId="2076137277"/>
        </pc:sldMkLst>
      </pc:sldChg>
      <pc:sldChg chg="del">
        <pc:chgData name="Petri Puustinen" userId="afdc5376-b007-4d8e-9c19-07b3fbb81413" providerId="ADAL" clId="{8A02238E-9F1C-40F6-9DDB-038340AD0644}" dt="2021-10-06T04:50:45.605" v="1" actId="18676"/>
        <pc:sldMkLst>
          <pc:docMk/>
          <pc:sldMk cId="2158751975" sldId="2076137279"/>
        </pc:sldMkLst>
      </pc:sldChg>
      <pc:sldChg chg="del">
        <pc:chgData name="Petri Puustinen" userId="afdc5376-b007-4d8e-9c19-07b3fbb81413" providerId="ADAL" clId="{8A02238E-9F1C-40F6-9DDB-038340AD0644}" dt="2021-10-06T04:50:45.605" v="1" actId="18676"/>
        <pc:sldMkLst>
          <pc:docMk/>
          <pc:sldMk cId="702449863" sldId="2076137280"/>
        </pc:sldMkLst>
      </pc:sldChg>
      <pc:sldChg chg="del">
        <pc:chgData name="Petri Puustinen" userId="afdc5376-b007-4d8e-9c19-07b3fbb81413" providerId="ADAL" clId="{8A02238E-9F1C-40F6-9DDB-038340AD0644}" dt="2021-10-06T04:50:45.605" v="1" actId="18676"/>
        <pc:sldMkLst>
          <pc:docMk/>
          <pc:sldMk cId="903406480" sldId="2076137282"/>
        </pc:sldMkLst>
      </pc:sldChg>
      <pc:sldChg chg="del">
        <pc:chgData name="Petri Puustinen" userId="afdc5376-b007-4d8e-9c19-07b3fbb81413" providerId="ADAL" clId="{8A02238E-9F1C-40F6-9DDB-038340AD0644}" dt="2021-10-06T04:50:45.605" v="1" actId="18676"/>
        <pc:sldMkLst>
          <pc:docMk/>
          <pc:sldMk cId="3042170533" sldId="2076137284"/>
        </pc:sldMkLst>
      </pc:sldChg>
      <pc:sldChg chg="del">
        <pc:chgData name="Petri Puustinen" userId="afdc5376-b007-4d8e-9c19-07b3fbb81413" providerId="ADAL" clId="{8A02238E-9F1C-40F6-9DDB-038340AD0644}" dt="2021-10-06T04:50:45.605" v="1" actId="18676"/>
        <pc:sldMkLst>
          <pc:docMk/>
          <pc:sldMk cId="2826215841" sldId="2076137285"/>
        </pc:sldMkLst>
      </pc:sldChg>
      <pc:sldChg chg="del">
        <pc:chgData name="Petri Puustinen" userId="afdc5376-b007-4d8e-9c19-07b3fbb81413" providerId="ADAL" clId="{8A02238E-9F1C-40F6-9DDB-038340AD0644}" dt="2021-10-06T04:50:45.605" v="1" actId="18676"/>
        <pc:sldMkLst>
          <pc:docMk/>
          <pc:sldMk cId="1538066922" sldId="2076137289"/>
        </pc:sldMkLst>
      </pc:sldChg>
      <pc:sldChg chg="del">
        <pc:chgData name="Petri Puustinen" userId="afdc5376-b007-4d8e-9c19-07b3fbb81413" providerId="ADAL" clId="{8A02238E-9F1C-40F6-9DDB-038340AD0644}" dt="2021-10-06T04:50:45.605" v="1" actId="18676"/>
        <pc:sldMkLst>
          <pc:docMk/>
          <pc:sldMk cId="2475551667" sldId="2076137291"/>
        </pc:sldMkLst>
      </pc:sldChg>
      <pc:sldChg chg="del">
        <pc:chgData name="Petri Puustinen" userId="afdc5376-b007-4d8e-9c19-07b3fbb81413" providerId="ADAL" clId="{8A02238E-9F1C-40F6-9DDB-038340AD0644}" dt="2021-10-06T04:50:45.605" v="1" actId="18676"/>
        <pc:sldMkLst>
          <pc:docMk/>
          <pc:sldMk cId="1645215325" sldId="2076137293"/>
        </pc:sldMkLst>
      </pc:sldChg>
      <pc:sldChg chg="del">
        <pc:chgData name="Petri Puustinen" userId="afdc5376-b007-4d8e-9c19-07b3fbb81413" providerId="ADAL" clId="{8A02238E-9F1C-40F6-9DDB-038340AD0644}" dt="2021-10-06T04:50:45.605" v="1" actId="18676"/>
        <pc:sldMkLst>
          <pc:docMk/>
          <pc:sldMk cId="1789921147" sldId="2076137312"/>
        </pc:sldMkLst>
      </pc:sldChg>
      <pc:sldChg chg="del">
        <pc:chgData name="Petri Puustinen" userId="afdc5376-b007-4d8e-9c19-07b3fbb81413" providerId="ADAL" clId="{8A02238E-9F1C-40F6-9DDB-038340AD0644}" dt="2021-10-06T04:50:45.605" v="1" actId="18676"/>
        <pc:sldMkLst>
          <pc:docMk/>
          <pc:sldMk cId="4060591533" sldId="2076137313"/>
        </pc:sldMkLst>
      </pc:sldChg>
      <pc:sldChg chg="del">
        <pc:chgData name="Petri Puustinen" userId="afdc5376-b007-4d8e-9c19-07b3fbb81413" providerId="ADAL" clId="{8A02238E-9F1C-40F6-9DDB-038340AD0644}" dt="2021-10-06T04:50:45.605" v="1" actId="18676"/>
        <pc:sldMkLst>
          <pc:docMk/>
          <pc:sldMk cId="1135484257" sldId="2076137328"/>
        </pc:sldMkLst>
      </pc:sldChg>
      <pc:sldChg chg="del">
        <pc:chgData name="Petri Puustinen" userId="afdc5376-b007-4d8e-9c19-07b3fbb81413" providerId="ADAL" clId="{8A02238E-9F1C-40F6-9DDB-038340AD0644}" dt="2021-10-06T04:50:45.605" v="1" actId="18676"/>
        <pc:sldMkLst>
          <pc:docMk/>
          <pc:sldMk cId="2194364556" sldId="2076137329"/>
        </pc:sldMkLst>
      </pc:sldChg>
      <pc:sldChg chg="del">
        <pc:chgData name="Petri Puustinen" userId="afdc5376-b007-4d8e-9c19-07b3fbb81413" providerId="ADAL" clId="{8A02238E-9F1C-40F6-9DDB-038340AD0644}" dt="2021-10-06T04:50:41.435" v="0" actId="18676"/>
        <pc:sldMkLst>
          <pc:docMk/>
          <pc:sldMk cId="3907366946" sldId="2076137562"/>
        </pc:sldMkLst>
      </pc:sldChg>
      <pc:sldChg chg="del">
        <pc:chgData name="Petri Puustinen" userId="afdc5376-b007-4d8e-9c19-07b3fbb81413" providerId="ADAL" clId="{8A02238E-9F1C-40F6-9DDB-038340AD0644}" dt="2021-10-06T04:50:41.435" v="0" actId="18676"/>
        <pc:sldMkLst>
          <pc:docMk/>
          <pc:sldMk cId="3515977864" sldId="2076137617"/>
        </pc:sldMkLst>
      </pc:sldChg>
      <pc:sldChg chg="addSp delSp modSp mod">
        <pc:chgData name="Petri Puustinen" userId="afdc5376-b007-4d8e-9c19-07b3fbb81413" providerId="ADAL" clId="{8A02238E-9F1C-40F6-9DDB-038340AD0644}" dt="2021-10-10T15:27:37.364" v="4" actId="478"/>
        <pc:sldMkLst>
          <pc:docMk/>
          <pc:sldMk cId="1072057065" sldId="2076137618"/>
        </pc:sldMkLst>
        <pc:spChg chg="add del mod">
          <ac:chgData name="Petri Puustinen" userId="afdc5376-b007-4d8e-9c19-07b3fbb81413" providerId="ADAL" clId="{8A02238E-9F1C-40F6-9DDB-038340AD0644}" dt="2021-10-10T15:27:37.364" v="4" actId="478"/>
          <ac:spMkLst>
            <pc:docMk/>
            <pc:sldMk cId="1072057065" sldId="2076137618"/>
            <ac:spMk id="5" creationId="{8D70F739-3A2A-4219-92A1-4E177E569202}"/>
          </ac:spMkLst>
        </pc:spChg>
        <pc:spChg chg="del">
          <ac:chgData name="Petri Puustinen" userId="afdc5376-b007-4d8e-9c19-07b3fbb81413" providerId="ADAL" clId="{8A02238E-9F1C-40F6-9DDB-038340AD0644}" dt="2021-10-10T15:27:36.296" v="3" actId="478"/>
          <ac:spMkLst>
            <pc:docMk/>
            <pc:sldMk cId="1072057065" sldId="2076137618"/>
            <ac:spMk id="35" creationId="{A9E6FA58-A6A9-4692-8EAE-E71FD8143CDB}"/>
          </ac:spMkLst>
        </pc:spChg>
      </pc:sldChg>
      <pc:sldChg chg="del">
        <pc:chgData name="Petri Puustinen" userId="afdc5376-b007-4d8e-9c19-07b3fbb81413" providerId="ADAL" clId="{8A02238E-9F1C-40F6-9DDB-038340AD0644}" dt="2021-10-06T04:50:41.435" v="0" actId="18676"/>
        <pc:sldMkLst>
          <pc:docMk/>
          <pc:sldMk cId="3544644738" sldId="2076137627"/>
        </pc:sldMkLst>
      </pc:sldChg>
      <pc:sldChg chg="del">
        <pc:chgData name="Petri Puustinen" userId="afdc5376-b007-4d8e-9c19-07b3fbb81413" providerId="ADAL" clId="{8A02238E-9F1C-40F6-9DDB-038340AD0644}" dt="2021-10-06T04:50:45.605" v="1" actId="18676"/>
        <pc:sldMkLst>
          <pc:docMk/>
          <pc:sldMk cId="3335091078" sldId="2076137631"/>
        </pc:sldMkLst>
      </pc:sldChg>
      <pc:sldChg chg="del">
        <pc:chgData name="Petri Puustinen" userId="afdc5376-b007-4d8e-9c19-07b3fbb81413" providerId="ADAL" clId="{8A02238E-9F1C-40F6-9DDB-038340AD0644}" dt="2021-10-06T04:50:41.435" v="0" actId="18676"/>
        <pc:sldMkLst>
          <pc:docMk/>
          <pc:sldMk cId="1465320343" sldId="2076137633"/>
        </pc:sldMkLst>
      </pc:sldChg>
      <pc:sldChg chg="del">
        <pc:chgData name="Petri Puustinen" userId="afdc5376-b007-4d8e-9c19-07b3fbb81413" providerId="ADAL" clId="{8A02238E-9F1C-40F6-9DDB-038340AD0644}" dt="2021-10-06T04:50:45.605" v="1" actId="18676"/>
        <pc:sldMkLst>
          <pc:docMk/>
          <pc:sldMk cId="1206780609" sldId="2076137634"/>
        </pc:sldMkLst>
      </pc:sldChg>
      <pc:sldChg chg="del">
        <pc:chgData name="Petri Puustinen" userId="afdc5376-b007-4d8e-9c19-07b3fbb81413" providerId="ADAL" clId="{8A02238E-9F1C-40F6-9DDB-038340AD0644}" dt="2021-10-06T04:50:45.605" v="1" actId="18676"/>
        <pc:sldMkLst>
          <pc:docMk/>
          <pc:sldMk cId="1795078795" sldId="2076137635"/>
        </pc:sldMkLst>
      </pc:sldChg>
      <pc:sldChg chg="del">
        <pc:chgData name="Petri Puustinen" userId="afdc5376-b007-4d8e-9c19-07b3fbb81413" providerId="ADAL" clId="{8A02238E-9F1C-40F6-9DDB-038340AD0644}" dt="2021-10-06T04:50:45.605" v="1" actId="18676"/>
        <pc:sldMkLst>
          <pc:docMk/>
          <pc:sldMk cId="3786275086" sldId="2076137636"/>
        </pc:sldMkLst>
      </pc:sldChg>
      <pc:sldChg chg="del">
        <pc:chgData name="Petri Puustinen" userId="afdc5376-b007-4d8e-9c19-07b3fbb81413" providerId="ADAL" clId="{8A02238E-9F1C-40F6-9DDB-038340AD0644}" dt="2021-10-06T04:50:45.605" v="1" actId="18676"/>
        <pc:sldMkLst>
          <pc:docMk/>
          <pc:sldMk cId="1793243589" sldId="2076137637"/>
        </pc:sldMkLst>
      </pc:sldChg>
      <pc:sldChg chg="del">
        <pc:chgData name="Petri Puustinen" userId="afdc5376-b007-4d8e-9c19-07b3fbb81413" providerId="ADAL" clId="{8A02238E-9F1C-40F6-9DDB-038340AD0644}" dt="2021-10-06T04:50:45.605" v="1" actId="18676"/>
        <pc:sldMkLst>
          <pc:docMk/>
          <pc:sldMk cId="1152520693" sldId="2076137638"/>
        </pc:sldMkLst>
      </pc:sldChg>
      <pc:sldChg chg="del">
        <pc:chgData name="Petri Puustinen" userId="afdc5376-b007-4d8e-9c19-07b3fbb81413" providerId="ADAL" clId="{8A02238E-9F1C-40F6-9DDB-038340AD0644}" dt="2021-10-06T04:50:41.435" v="0" actId="18676"/>
        <pc:sldMkLst>
          <pc:docMk/>
          <pc:sldMk cId="341860283" sldId="2076137639"/>
        </pc:sldMkLst>
      </pc:sldChg>
      <pc:sldChg chg="modSp add del mod">
        <pc:chgData name="Petri Puustinen" userId="afdc5376-b007-4d8e-9c19-07b3fbb81413" providerId="ADAL" clId="{8A02238E-9F1C-40F6-9DDB-038340AD0644}" dt="2021-10-10T19:18:05.774" v="25"/>
        <pc:sldMkLst>
          <pc:docMk/>
          <pc:sldMk cId="4234859191" sldId="2076137652"/>
        </pc:sldMkLst>
        <pc:spChg chg="mod">
          <ac:chgData name="Petri Puustinen" userId="afdc5376-b007-4d8e-9c19-07b3fbb81413" providerId="ADAL" clId="{8A02238E-9F1C-40F6-9DDB-038340AD0644}" dt="2021-10-10T16:17:32.055" v="16" actId="20577"/>
          <ac:spMkLst>
            <pc:docMk/>
            <pc:sldMk cId="4234859191" sldId="2076137652"/>
            <ac:spMk id="2" creationId="{CB869F3F-35EF-46E7-A1C0-E267C1A8A670}"/>
          </ac:spMkLst>
        </pc:spChg>
      </pc:sldChg>
      <pc:sldChg chg="del">
        <pc:chgData name="Petri Puustinen" userId="afdc5376-b007-4d8e-9c19-07b3fbb81413" providerId="ADAL" clId="{8A02238E-9F1C-40F6-9DDB-038340AD0644}" dt="2021-10-06T04:50:41.435" v="0" actId="18676"/>
        <pc:sldMkLst>
          <pc:docMk/>
          <pc:sldMk cId="168635367" sldId="2076137657"/>
        </pc:sldMkLst>
      </pc:sldChg>
      <pc:sldChg chg="modSp add del mod">
        <pc:chgData name="Petri Puustinen" userId="afdc5376-b007-4d8e-9c19-07b3fbb81413" providerId="ADAL" clId="{8A02238E-9F1C-40F6-9DDB-038340AD0644}" dt="2021-10-10T19:18:17.618" v="26" actId="115"/>
        <pc:sldMkLst>
          <pc:docMk/>
          <pc:sldMk cId="1542613748" sldId="2076137658"/>
        </pc:sldMkLst>
        <pc:spChg chg="mod">
          <ac:chgData name="Petri Puustinen" userId="afdc5376-b007-4d8e-9c19-07b3fbb81413" providerId="ADAL" clId="{8A02238E-9F1C-40F6-9DDB-038340AD0644}" dt="2021-10-10T19:18:17.618" v="26" actId="115"/>
          <ac:spMkLst>
            <pc:docMk/>
            <pc:sldMk cId="1542613748" sldId="2076137658"/>
            <ac:spMk id="2" creationId="{02B6F4B6-589F-46BB-B8DF-7049F3889B89}"/>
          </ac:spMkLst>
        </pc:spChg>
      </pc:sldChg>
      <pc:sldChg chg="add del">
        <pc:chgData name="Petri Puustinen" userId="afdc5376-b007-4d8e-9c19-07b3fbb81413" providerId="ADAL" clId="{8A02238E-9F1C-40F6-9DDB-038340AD0644}" dt="2021-10-10T19:17:41.327" v="21"/>
        <pc:sldMkLst>
          <pc:docMk/>
          <pc:sldMk cId="3713102526" sldId="2076137659"/>
        </pc:sldMkLst>
      </pc:sldChg>
      <pc:sldChg chg="add del">
        <pc:chgData name="Petri Puustinen" userId="afdc5376-b007-4d8e-9c19-07b3fbb81413" providerId="ADAL" clId="{8A02238E-9F1C-40F6-9DDB-038340AD0644}" dt="2021-10-10T19:17:41.327" v="21"/>
        <pc:sldMkLst>
          <pc:docMk/>
          <pc:sldMk cId="1942322521" sldId="2076137660"/>
        </pc:sldMkLst>
      </pc:sldChg>
      <pc:sldChg chg="add del">
        <pc:chgData name="Petri Puustinen" userId="afdc5376-b007-4d8e-9c19-07b3fbb81413" providerId="ADAL" clId="{8A02238E-9F1C-40F6-9DDB-038340AD0644}" dt="2021-10-10T19:17:41.327" v="21"/>
        <pc:sldMkLst>
          <pc:docMk/>
          <pc:sldMk cId="1865387228" sldId="2076137661"/>
        </pc:sldMkLst>
      </pc:sldChg>
      <pc:sldChg chg="add del">
        <pc:chgData name="Petri Puustinen" userId="afdc5376-b007-4d8e-9c19-07b3fbb81413" providerId="ADAL" clId="{8A02238E-9F1C-40F6-9DDB-038340AD0644}" dt="2021-10-10T19:17:41.327" v="21"/>
        <pc:sldMkLst>
          <pc:docMk/>
          <pc:sldMk cId="368135711" sldId="2076137662"/>
        </pc:sldMkLst>
      </pc:sldChg>
      <pc:sldChg chg="add del">
        <pc:chgData name="Petri Puustinen" userId="afdc5376-b007-4d8e-9c19-07b3fbb81413" providerId="ADAL" clId="{8A02238E-9F1C-40F6-9DDB-038340AD0644}" dt="2021-10-10T19:17:41.327" v="21"/>
        <pc:sldMkLst>
          <pc:docMk/>
          <pc:sldMk cId="264614034" sldId="2076137663"/>
        </pc:sldMkLst>
      </pc:sldChg>
      <pc:sldChg chg="add del">
        <pc:chgData name="Petri Puustinen" userId="afdc5376-b007-4d8e-9c19-07b3fbb81413" providerId="ADAL" clId="{8A02238E-9F1C-40F6-9DDB-038340AD0644}" dt="2021-10-10T19:17:41.327" v="21"/>
        <pc:sldMkLst>
          <pc:docMk/>
          <pc:sldMk cId="3666412344" sldId="2076137664"/>
        </pc:sldMkLst>
      </pc:sldChg>
      <pc:sldChg chg="del">
        <pc:chgData name="Petri Puustinen" userId="afdc5376-b007-4d8e-9c19-07b3fbb81413" providerId="ADAL" clId="{8A02238E-9F1C-40F6-9DDB-038340AD0644}" dt="2021-10-06T04:50:41.435" v="0" actId="18676"/>
        <pc:sldMkLst>
          <pc:docMk/>
          <pc:sldMk cId="2083698042" sldId="2076137668"/>
        </pc:sldMkLst>
      </pc:sldChg>
      <pc:sldChg chg="del">
        <pc:chgData name="Petri Puustinen" userId="afdc5376-b007-4d8e-9c19-07b3fbb81413" providerId="ADAL" clId="{8A02238E-9F1C-40F6-9DDB-038340AD0644}" dt="2021-10-06T04:50:41.435" v="0" actId="18676"/>
        <pc:sldMkLst>
          <pc:docMk/>
          <pc:sldMk cId="3989348292" sldId="2076137674"/>
        </pc:sldMkLst>
      </pc:sldChg>
      <pc:sldChg chg="del">
        <pc:chgData name="Petri Puustinen" userId="afdc5376-b007-4d8e-9c19-07b3fbb81413" providerId="ADAL" clId="{8A02238E-9F1C-40F6-9DDB-038340AD0644}" dt="2021-10-06T04:50:41.435" v="0" actId="18676"/>
        <pc:sldMkLst>
          <pc:docMk/>
          <pc:sldMk cId="1383211571" sldId="2076137676"/>
        </pc:sldMkLst>
      </pc:sldChg>
      <pc:sldChg chg="del">
        <pc:chgData name="Petri Puustinen" userId="afdc5376-b007-4d8e-9c19-07b3fbb81413" providerId="ADAL" clId="{8A02238E-9F1C-40F6-9DDB-038340AD0644}" dt="2021-10-06T04:50:41.435" v="0" actId="18676"/>
        <pc:sldMkLst>
          <pc:docMk/>
          <pc:sldMk cId="3761227547" sldId="2076137678"/>
        </pc:sldMkLst>
      </pc:sldChg>
      <pc:sldChg chg="del">
        <pc:chgData name="Petri Puustinen" userId="afdc5376-b007-4d8e-9c19-07b3fbb81413" providerId="ADAL" clId="{8A02238E-9F1C-40F6-9DDB-038340AD0644}" dt="2021-10-06T04:50:41.435" v="0" actId="18676"/>
        <pc:sldMkLst>
          <pc:docMk/>
          <pc:sldMk cId="3330015829" sldId="2076137680"/>
        </pc:sldMkLst>
      </pc:sldChg>
      <pc:sldChg chg="del">
        <pc:chgData name="Petri Puustinen" userId="afdc5376-b007-4d8e-9c19-07b3fbb81413" providerId="ADAL" clId="{8A02238E-9F1C-40F6-9DDB-038340AD0644}" dt="2021-10-06T04:50:41.435" v="0" actId="18676"/>
        <pc:sldMkLst>
          <pc:docMk/>
          <pc:sldMk cId="1698660607" sldId="2076137681"/>
        </pc:sldMkLst>
      </pc:sldChg>
      <pc:sldChg chg="del">
        <pc:chgData name="Petri Puustinen" userId="afdc5376-b007-4d8e-9c19-07b3fbb81413" providerId="ADAL" clId="{8A02238E-9F1C-40F6-9DDB-038340AD0644}" dt="2021-10-06T04:50:49.340" v="2" actId="18676"/>
        <pc:sldMkLst>
          <pc:docMk/>
          <pc:sldMk cId="2018644057" sldId="2076137854"/>
        </pc:sldMkLst>
      </pc:sldChg>
      <pc:sldChg chg="del">
        <pc:chgData name="Petri Puustinen" userId="afdc5376-b007-4d8e-9c19-07b3fbb81413" providerId="ADAL" clId="{8A02238E-9F1C-40F6-9DDB-038340AD0644}" dt="2021-10-06T04:50:49.340" v="2" actId="18676"/>
        <pc:sldMkLst>
          <pc:docMk/>
          <pc:sldMk cId="1742245234" sldId="2076137879"/>
        </pc:sldMkLst>
      </pc:sldChg>
      <pc:sldChg chg="del">
        <pc:chgData name="Petri Puustinen" userId="afdc5376-b007-4d8e-9c19-07b3fbb81413" providerId="ADAL" clId="{8A02238E-9F1C-40F6-9DDB-038340AD0644}" dt="2021-10-06T04:50:49.340" v="2" actId="18676"/>
        <pc:sldMkLst>
          <pc:docMk/>
          <pc:sldMk cId="742637607" sldId="2076137880"/>
        </pc:sldMkLst>
      </pc:sldChg>
      <pc:sldChg chg="del">
        <pc:chgData name="Petri Puustinen" userId="afdc5376-b007-4d8e-9c19-07b3fbb81413" providerId="ADAL" clId="{8A02238E-9F1C-40F6-9DDB-038340AD0644}" dt="2021-10-06T04:50:49.340" v="2" actId="18676"/>
        <pc:sldMkLst>
          <pc:docMk/>
          <pc:sldMk cId="919255805" sldId="2076137889"/>
        </pc:sldMkLst>
      </pc:sldChg>
      <pc:sldChg chg="del">
        <pc:chgData name="Petri Puustinen" userId="afdc5376-b007-4d8e-9c19-07b3fbb81413" providerId="ADAL" clId="{8A02238E-9F1C-40F6-9DDB-038340AD0644}" dt="2021-10-06T04:50:49.340" v="2" actId="18676"/>
        <pc:sldMkLst>
          <pc:docMk/>
          <pc:sldMk cId="1579838112" sldId="2076137890"/>
        </pc:sldMkLst>
      </pc:sldChg>
      <pc:sldChg chg="del">
        <pc:chgData name="Petri Puustinen" userId="afdc5376-b007-4d8e-9c19-07b3fbb81413" providerId="ADAL" clId="{8A02238E-9F1C-40F6-9DDB-038340AD0644}" dt="2021-10-06T04:50:49.340" v="2" actId="18676"/>
        <pc:sldMkLst>
          <pc:docMk/>
          <pc:sldMk cId="3790579323" sldId="2076137994"/>
        </pc:sldMkLst>
      </pc:sldChg>
      <pc:sldChg chg="del">
        <pc:chgData name="Petri Puustinen" userId="afdc5376-b007-4d8e-9c19-07b3fbb81413" providerId="ADAL" clId="{8A02238E-9F1C-40F6-9DDB-038340AD0644}" dt="2021-10-06T04:50:49.340" v="2" actId="18676"/>
        <pc:sldMkLst>
          <pc:docMk/>
          <pc:sldMk cId="1655899921" sldId="2076137995"/>
        </pc:sldMkLst>
      </pc:sldChg>
      <pc:sldChg chg="del">
        <pc:chgData name="Petri Puustinen" userId="afdc5376-b007-4d8e-9c19-07b3fbb81413" providerId="ADAL" clId="{8A02238E-9F1C-40F6-9DDB-038340AD0644}" dt="2021-10-06T04:50:49.340" v="2" actId="18676"/>
        <pc:sldMkLst>
          <pc:docMk/>
          <pc:sldMk cId="1924187473" sldId="2076137996"/>
        </pc:sldMkLst>
      </pc:sldChg>
      <pc:sldChg chg="del">
        <pc:chgData name="Petri Puustinen" userId="afdc5376-b007-4d8e-9c19-07b3fbb81413" providerId="ADAL" clId="{8A02238E-9F1C-40F6-9DDB-038340AD0644}" dt="2021-10-06T04:50:49.340" v="2" actId="18676"/>
        <pc:sldMkLst>
          <pc:docMk/>
          <pc:sldMk cId="4112154765" sldId="2076137997"/>
        </pc:sldMkLst>
      </pc:sldChg>
      <pc:sldChg chg="del">
        <pc:chgData name="Petri Puustinen" userId="afdc5376-b007-4d8e-9c19-07b3fbb81413" providerId="ADAL" clId="{8A02238E-9F1C-40F6-9DDB-038340AD0644}" dt="2021-10-06T04:50:49.340" v="2" actId="18676"/>
        <pc:sldMkLst>
          <pc:docMk/>
          <pc:sldMk cId="500129899" sldId="2076137998"/>
        </pc:sldMkLst>
      </pc:sldChg>
      <pc:sldChg chg="del">
        <pc:chgData name="Petri Puustinen" userId="afdc5376-b007-4d8e-9c19-07b3fbb81413" providerId="ADAL" clId="{8A02238E-9F1C-40F6-9DDB-038340AD0644}" dt="2021-10-06T04:50:49.340" v="2" actId="18676"/>
        <pc:sldMkLst>
          <pc:docMk/>
          <pc:sldMk cId="1993637173" sldId="2076138003"/>
        </pc:sldMkLst>
      </pc:sldChg>
      <pc:sldChg chg="del">
        <pc:chgData name="Petri Puustinen" userId="afdc5376-b007-4d8e-9c19-07b3fbb81413" providerId="ADAL" clId="{8A02238E-9F1C-40F6-9DDB-038340AD0644}" dt="2021-10-06T04:50:49.340" v="2" actId="18676"/>
        <pc:sldMkLst>
          <pc:docMk/>
          <pc:sldMk cId="4162115285" sldId="2076138004"/>
        </pc:sldMkLst>
      </pc:sldChg>
      <pc:sldChg chg="modSp mod">
        <pc:chgData name="Petri Puustinen" userId="afdc5376-b007-4d8e-9c19-07b3fbb81413" providerId="ADAL" clId="{8A02238E-9F1C-40F6-9DDB-038340AD0644}" dt="2021-10-22T14:36:03.691" v="86" actId="1038"/>
        <pc:sldMkLst>
          <pc:docMk/>
          <pc:sldMk cId="1519455477" sldId="2076138019"/>
        </pc:sldMkLst>
        <pc:grpChg chg="mod">
          <ac:chgData name="Petri Puustinen" userId="afdc5376-b007-4d8e-9c19-07b3fbb81413" providerId="ADAL" clId="{8A02238E-9F1C-40F6-9DDB-038340AD0644}" dt="2021-10-22T14:35:56.067" v="80" actId="14100"/>
          <ac:grpSpMkLst>
            <pc:docMk/>
            <pc:sldMk cId="1519455477" sldId="2076138019"/>
            <ac:grpSpMk id="7" creationId="{F4B37EF7-204B-4D50-AF9E-9ACA6E8DEE69}"/>
          </ac:grpSpMkLst>
        </pc:grpChg>
        <pc:picChg chg="mod">
          <ac:chgData name="Petri Puustinen" userId="afdc5376-b007-4d8e-9c19-07b3fbb81413" providerId="ADAL" clId="{8A02238E-9F1C-40F6-9DDB-038340AD0644}" dt="2021-10-22T14:36:03.691" v="86" actId="1038"/>
          <ac:picMkLst>
            <pc:docMk/>
            <pc:sldMk cId="1519455477" sldId="2076138019"/>
            <ac:picMk id="4" creationId="{B81DD636-A187-43C6-96DB-1D45BE577809}"/>
          </ac:picMkLst>
        </pc:picChg>
      </pc:sldChg>
      <pc:sldChg chg="modSp mod">
        <pc:chgData name="Petri Puustinen" userId="afdc5376-b007-4d8e-9c19-07b3fbb81413" providerId="ADAL" clId="{8A02238E-9F1C-40F6-9DDB-038340AD0644}" dt="2021-10-22T14:35:38.944" v="78" actId="14100"/>
        <pc:sldMkLst>
          <pc:docMk/>
          <pc:sldMk cId="2722499544" sldId="2076138020"/>
        </pc:sldMkLst>
        <pc:spChg chg="mod">
          <ac:chgData name="Petri Puustinen" userId="afdc5376-b007-4d8e-9c19-07b3fbb81413" providerId="ADAL" clId="{8A02238E-9F1C-40F6-9DDB-038340AD0644}" dt="2021-10-22T14:35:11.837" v="29" actId="14100"/>
          <ac:spMkLst>
            <pc:docMk/>
            <pc:sldMk cId="2722499544" sldId="2076138020"/>
            <ac:spMk id="5" creationId="{CAF9F0A0-5D15-477E-8BFD-E834194B822B}"/>
          </ac:spMkLst>
        </pc:spChg>
        <pc:grpChg chg="mod">
          <ac:chgData name="Petri Puustinen" userId="afdc5376-b007-4d8e-9c19-07b3fbb81413" providerId="ADAL" clId="{8A02238E-9F1C-40F6-9DDB-038340AD0644}" dt="2021-10-22T14:35:18.413" v="59" actId="1037"/>
          <ac:grpSpMkLst>
            <pc:docMk/>
            <pc:sldMk cId="2722499544" sldId="2076138020"/>
            <ac:grpSpMk id="7" creationId="{F4B37EF7-204B-4D50-AF9E-9ACA6E8DEE69}"/>
          </ac:grpSpMkLst>
        </pc:grpChg>
        <pc:picChg chg="mod">
          <ac:chgData name="Petri Puustinen" userId="afdc5376-b007-4d8e-9c19-07b3fbb81413" providerId="ADAL" clId="{8A02238E-9F1C-40F6-9DDB-038340AD0644}" dt="2021-10-22T14:35:38.944" v="78" actId="14100"/>
          <ac:picMkLst>
            <pc:docMk/>
            <pc:sldMk cId="2722499544" sldId="2076138020"/>
            <ac:picMk id="10" creationId="{C0429820-0E7F-4F32-8C5B-C3415CCB02DF}"/>
          </ac:picMkLst>
        </pc:picChg>
        <pc:picChg chg="mod">
          <ac:chgData name="Petri Puustinen" userId="afdc5376-b007-4d8e-9c19-07b3fbb81413" providerId="ADAL" clId="{8A02238E-9F1C-40F6-9DDB-038340AD0644}" dt="2021-10-22T14:35:26.265" v="76" actId="1038"/>
          <ac:picMkLst>
            <pc:docMk/>
            <pc:sldMk cId="2722499544" sldId="2076138020"/>
            <ac:picMk id="15" creationId="{C0A712F3-E239-4779-8690-9AA0FE1E56ED}"/>
          </ac:picMkLst>
        </pc:picChg>
        <pc:picChg chg="mod">
          <ac:chgData name="Petri Puustinen" userId="afdc5376-b007-4d8e-9c19-07b3fbb81413" providerId="ADAL" clId="{8A02238E-9F1C-40F6-9DDB-038340AD0644}" dt="2021-10-22T14:35:26.265" v="76" actId="1038"/>
          <ac:picMkLst>
            <pc:docMk/>
            <pc:sldMk cId="2722499544" sldId="2076138020"/>
            <ac:picMk id="20" creationId="{CFE9067F-9BE5-4D1A-8067-47410162AB04}"/>
          </ac:picMkLst>
        </pc:picChg>
        <pc:picChg chg="mod">
          <ac:chgData name="Petri Puustinen" userId="afdc5376-b007-4d8e-9c19-07b3fbb81413" providerId="ADAL" clId="{8A02238E-9F1C-40F6-9DDB-038340AD0644}" dt="2021-10-22T14:35:26.265" v="76" actId="1038"/>
          <ac:picMkLst>
            <pc:docMk/>
            <pc:sldMk cId="2722499544" sldId="2076138020"/>
            <ac:picMk id="21" creationId="{FB377EFC-7899-4437-8D8D-F408779372D2}"/>
          </ac:picMkLst>
        </pc:picChg>
      </pc:sldChg>
      <pc:sldChg chg="del">
        <pc:chgData name="Petri Puustinen" userId="afdc5376-b007-4d8e-9c19-07b3fbb81413" providerId="ADAL" clId="{8A02238E-9F1C-40F6-9DDB-038340AD0644}" dt="2021-10-06T04:50:49.340" v="2" actId="18676"/>
        <pc:sldMkLst>
          <pc:docMk/>
          <pc:sldMk cId="567465239" sldId="2076138021"/>
        </pc:sldMkLst>
      </pc:sldChg>
      <pc:sldChg chg="del">
        <pc:chgData name="Petri Puustinen" userId="afdc5376-b007-4d8e-9c19-07b3fbb81413" providerId="ADAL" clId="{8A02238E-9F1C-40F6-9DDB-038340AD0644}" dt="2021-10-06T04:50:49.340" v="2" actId="18676"/>
        <pc:sldMkLst>
          <pc:docMk/>
          <pc:sldMk cId="4042167281" sldId="2076138023"/>
        </pc:sldMkLst>
      </pc:sldChg>
      <pc:sldChg chg="del">
        <pc:chgData name="Petri Puustinen" userId="afdc5376-b007-4d8e-9c19-07b3fbb81413" providerId="ADAL" clId="{8A02238E-9F1C-40F6-9DDB-038340AD0644}" dt="2021-10-06T04:50:49.340" v="2" actId="18676"/>
        <pc:sldMkLst>
          <pc:docMk/>
          <pc:sldMk cId="838118441" sldId="2076138024"/>
        </pc:sldMkLst>
      </pc:sldChg>
      <pc:sldChg chg="del">
        <pc:chgData name="Petri Puustinen" userId="afdc5376-b007-4d8e-9c19-07b3fbb81413" providerId="ADAL" clId="{8A02238E-9F1C-40F6-9DDB-038340AD0644}" dt="2021-10-06T04:50:49.340" v="2" actId="18676"/>
        <pc:sldMkLst>
          <pc:docMk/>
          <pc:sldMk cId="1099248819" sldId="2076138025"/>
        </pc:sldMkLst>
      </pc:sldChg>
      <pc:sldChg chg="del">
        <pc:chgData name="Petri Puustinen" userId="afdc5376-b007-4d8e-9c19-07b3fbb81413" providerId="ADAL" clId="{8A02238E-9F1C-40F6-9DDB-038340AD0644}" dt="2021-10-06T04:50:49.340" v="2" actId="18676"/>
        <pc:sldMkLst>
          <pc:docMk/>
          <pc:sldMk cId="185099243" sldId="2076138026"/>
        </pc:sldMkLst>
      </pc:sldChg>
      <pc:sldChg chg="del">
        <pc:chgData name="Petri Puustinen" userId="afdc5376-b007-4d8e-9c19-07b3fbb81413" providerId="ADAL" clId="{8A02238E-9F1C-40F6-9DDB-038340AD0644}" dt="2021-10-06T04:50:49.340" v="2" actId="18676"/>
        <pc:sldMkLst>
          <pc:docMk/>
          <pc:sldMk cId="4283761789" sldId="2076138027"/>
        </pc:sldMkLst>
      </pc:sldChg>
      <pc:sldChg chg="del">
        <pc:chgData name="Petri Puustinen" userId="afdc5376-b007-4d8e-9c19-07b3fbb81413" providerId="ADAL" clId="{8A02238E-9F1C-40F6-9DDB-038340AD0644}" dt="2021-10-06T04:50:49.340" v="2" actId="18676"/>
        <pc:sldMkLst>
          <pc:docMk/>
          <pc:sldMk cId="793420717" sldId="2076138029"/>
        </pc:sldMkLst>
      </pc:sldChg>
      <pc:sldChg chg="del">
        <pc:chgData name="Petri Puustinen" userId="afdc5376-b007-4d8e-9c19-07b3fbb81413" providerId="ADAL" clId="{8A02238E-9F1C-40F6-9DDB-038340AD0644}" dt="2021-10-06T04:50:49.340" v="2" actId="18676"/>
        <pc:sldMkLst>
          <pc:docMk/>
          <pc:sldMk cId="20270850" sldId="2076138030"/>
        </pc:sldMkLst>
      </pc:sldChg>
      <pc:sldChg chg="del">
        <pc:chgData name="Petri Puustinen" userId="afdc5376-b007-4d8e-9c19-07b3fbb81413" providerId="ADAL" clId="{8A02238E-9F1C-40F6-9DDB-038340AD0644}" dt="2021-10-06T04:50:49.340" v="2" actId="18676"/>
        <pc:sldMkLst>
          <pc:docMk/>
          <pc:sldMk cId="3632653120" sldId="2076138031"/>
        </pc:sldMkLst>
      </pc:sldChg>
      <pc:sldChg chg="del">
        <pc:chgData name="Petri Puustinen" userId="afdc5376-b007-4d8e-9c19-07b3fbb81413" providerId="ADAL" clId="{8A02238E-9F1C-40F6-9DDB-038340AD0644}" dt="2021-10-06T04:50:49.340" v="2" actId="18676"/>
        <pc:sldMkLst>
          <pc:docMk/>
          <pc:sldMk cId="2269263858" sldId="2076138032"/>
        </pc:sldMkLst>
      </pc:sldChg>
      <pc:sldChg chg="del">
        <pc:chgData name="Petri Puustinen" userId="afdc5376-b007-4d8e-9c19-07b3fbb81413" providerId="ADAL" clId="{8A02238E-9F1C-40F6-9DDB-038340AD0644}" dt="2021-10-06T04:50:49.340" v="2" actId="18676"/>
        <pc:sldMkLst>
          <pc:docMk/>
          <pc:sldMk cId="1199371310" sldId="2076138033"/>
        </pc:sldMkLst>
      </pc:sldChg>
      <pc:sldChg chg="del">
        <pc:chgData name="Petri Puustinen" userId="afdc5376-b007-4d8e-9c19-07b3fbb81413" providerId="ADAL" clId="{8A02238E-9F1C-40F6-9DDB-038340AD0644}" dt="2021-10-06T04:50:41.435" v="0" actId="18676"/>
        <pc:sldMkLst>
          <pc:docMk/>
          <pc:sldMk cId="1574915157" sldId="2076138611"/>
        </pc:sldMkLst>
      </pc:sldChg>
      <pc:sldChg chg="del">
        <pc:chgData name="Petri Puustinen" userId="afdc5376-b007-4d8e-9c19-07b3fbb81413" providerId="ADAL" clId="{8A02238E-9F1C-40F6-9DDB-038340AD0644}" dt="2021-10-06T04:50:41.435" v="0" actId="18676"/>
        <pc:sldMkLst>
          <pc:docMk/>
          <pc:sldMk cId="2803517050" sldId="2076138613"/>
        </pc:sldMkLst>
      </pc:sldChg>
      <pc:sldChg chg="del">
        <pc:chgData name="Petri Puustinen" userId="afdc5376-b007-4d8e-9c19-07b3fbb81413" providerId="ADAL" clId="{8A02238E-9F1C-40F6-9DDB-038340AD0644}" dt="2021-10-06T04:50:41.435" v="0" actId="18676"/>
        <pc:sldMkLst>
          <pc:docMk/>
          <pc:sldMk cId="2133725747" sldId="2076138615"/>
        </pc:sldMkLst>
      </pc:sldChg>
      <pc:sldChg chg="del">
        <pc:chgData name="Petri Puustinen" userId="afdc5376-b007-4d8e-9c19-07b3fbb81413" providerId="ADAL" clId="{8A02238E-9F1C-40F6-9DDB-038340AD0644}" dt="2021-10-06T04:50:41.435" v="0" actId="18676"/>
        <pc:sldMkLst>
          <pc:docMk/>
          <pc:sldMk cId="2470512900" sldId="2076138617"/>
        </pc:sldMkLst>
      </pc:sldChg>
      <pc:sldChg chg="del">
        <pc:chgData name="Petri Puustinen" userId="afdc5376-b007-4d8e-9c19-07b3fbb81413" providerId="ADAL" clId="{8A02238E-9F1C-40F6-9DDB-038340AD0644}" dt="2021-10-06T04:50:41.435" v="0" actId="18676"/>
        <pc:sldMkLst>
          <pc:docMk/>
          <pc:sldMk cId="1931754931" sldId="2076138620"/>
        </pc:sldMkLst>
      </pc:sldChg>
      <pc:sldChg chg="del">
        <pc:chgData name="Petri Puustinen" userId="afdc5376-b007-4d8e-9c19-07b3fbb81413" providerId="ADAL" clId="{8A02238E-9F1C-40F6-9DDB-038340AD0644}" dt="2021-10-06T04:50:41.435" v="0" actId="18676"/>
        <pc:sldMkLst>
          <pc:docMk/>
          <pc:sldMk cId="2402194406" sldId="2076138622"/>
        </pc:sldMkLst>
      </pc:sldChg>
      <pc:sldChg chg="del">
        <pc:chgData name="Petri Puustinen" userId="afdc5376-b007-4d8e-9c19-07b3fbb81413" providerId="ADAL" clId="{8A02238E-9F1C-40F6-9DDB-038340AD0644}" dt="2021-10-06T04:50:41.435" v="0" actId="18676"/>
        <pc:sldMkLst>
          <pc:docMk/>
          <pc:sldMk cId="812663480" sldId="2076138624"/>
        </pc:sldMkLst>
      </pc:sldChg>
      <pc:sldChg chg="del">
        <pc:chgData name="Petri Puustinen" userId="afdc5376-b007-4d8e-9c19-07b3fbb81413" providerId="ADAL" clId="{8A02238E-9F1C-40F6-9DDB-038340AD0644}" dt="2021-10-06T04:50:41.435" v="0" actId="18676"/>
        <pc:sldMkLst>
          <pc:docMk/>
          <pc:sldMk cId="1741268550" sldId="2076138626"/>
        </pc:sldMkLst>
      </pc:sldChg>
      <pc:sldChg chg="del">
        <pc:chgData name="Petri Puustinen" userId="afdc5376-b007-4d8e-9c19-07b3fbb81413" providerId="ADAL" clId="{8A02238E-9F1C-40F6-9DDB-038340AD0644}" dt="2021-10-06T04:50:41.435" v="0" actId="18676"/>
        <pc:sldMkLst>
          <pc:docMk/>
          <pc:sldMk cId="1012202007" sldId="2076138637"/>
        </pc:sldMkLst>
      </pc:sldChg>
      <pc:sldChg chg="del">
        <pc:chgData name="Petri Puustinen" userId="afdc5376-b007-4d8e-9c19-07b3fbb81413" providerId="ADAL" clId="{8A02238E-9F1C-40F6-9DDB-038340AD0644}" dt="2021-10-06T04:50:41.435" v="0" actId="18676"/>
        <pc:sldMkLst>
          <pc:docMk/>
          <pc:sldMk cId="1152724275" sldId="2076138639"/>
        </pc:sldMkLst>
      </pc:sldChg>
      <pc:sldChg chg="del">
        <pc:chgData name="Petri Puustinen" userId="afdc5376-b007-4d8e-9c19-07b3fbb81413" providerId="ADAL" clId="{8A02238E-9F1C-40F6-9DDB-038340AD0644}" dt="2021-10-06T04:50:41.435" v="0" actId="18676"/>
        <pc:sldMkLst>
          <pc:docMk/>
          <pc:sldMk cId="2248815271" sldId="2076138640"/>
        </pc:sldMkLst>
      </pc:sldChg>
      <pc:sldChg chg="del">
        <pc:chgData name="Petri Puustinen" userId="afdc5376-b007-4d8e-9c19-07b3fbb81413" providerId="ADAL" clId="{8A02238E-9F1C-40F6-9DDB-038340AD0644}" dt="2021-10-06T04:50:41.435" v="0" actId="18676"/>
        <pc:sldMkLst>
          <pc:docMk/>
          <pc:sldMk cId="508573843" sldId="2076138641"/>
        </pc:sldMkLst>
      </pc:sldChg>
      <pc:sldChg chg="del">
        <pc:chgData name="Petri Puustinen" userId="afdc5376-b007-4d8e-9c19-07b3fbb81413" providerId="ADAL" clId="{8A02238E-9F1C-40F6-9DDB-038340AD0644}" dt="2021-10-06T04:50:41.435" v="0" actId="18676"/>
        <pc:sldMkLst>
          <pc:docMk/>
          <pc:sldMk cId="3527681664" sldId="2076138654"/>
        </pc:sldMkLst>
      </pc:sldChg>
      <pc:sldChg chg="del">
        <pc:chgData name="Petri Puustinen" userId="afdc5376-b007-4d8e-9c19-07b3fbb81413" providerId="ADAL" clId="{8A02238E-9F1C-40F6-9DDB-038340AD0644}" dt="2021-10-06T04:50:49.340" v="2" actId="18676"/>
        <pc:sldMkLst>
          <pc:docMk/>
          <pc:sldMk cId="4238966119" sldId="2123258461"/>
        </pc:sldMkLst>
      </pc:sldChg>
      <pc:sldChg chg="del">
        <pc:chgData name="Petri Puustinen" userId="afdc5376-b007-4d8e-9c19-07b3fbb81413" providerId="ADAL" clId="{8A02238E-9F1C-40F6-9DDB-038340AD0644}" dt="2021-10-06T04:50:49.340" v="2" actId="18676"/>
        <pc:sldMkLst>
          <pc:docMk/>
          <pc:sldMk cId="3734962274" sldId="2123258463"/>
        </pc:sldMkLst>
      </pc:sldChg>
      <pc:sldChg chg="del">
        <pc:chgData name="Petri Puustinen" userId="afdc5376-b007-4d8e-9c19-07b3fbb81413" providerId="ADAL" clId="{8A02238E-9F1C-40F6-9DDB-038340AD0644}" dt="2021-10-06T04:50:49.340" v="2" actId="18676"/>
        <pc:sldMkLst>
          <pc:docMk/>
          <pc:sldMk cId="879332333" sldId="2123258472"/>
        </pc:sldMkLst>
      </pc:sldChg>
      <pc:sldChg chg="del">
        <pc:chgData name="Petri Puustinen" userId="afdc5376-b007-4d8e-9c19-07b3fbb81413" providerId="ADAL" clId="{8A02238E-9F1C-40F6-9DDB-038340AD0644}" dt="2021-10-06T04:50:49.340" v="2" actId="18676"/>
        <pc:sldMkLst>
          <pc:docMk/>
          <pc:sldMk cId="1571983368" sldId="2123258475"/>
        </pc:sldMkLst>
      </pc:sldChg>
      <pc:sldChg chg="del">
        <pc:chgData name="Petri Puustinen" userId="afdc5376-b007-4d8e-9c19-07b3fbb81413" providerId="ADAL" clId="{8A02238E-9F1C-40F6-9DDB-038340AD0644}" dt="2021-10-06T04:50:49.340" v="2" actId="18676"/>
        <pc:sldMkLst>
          <pc:docMk/>
          <pc:sldMk cId="470819361" sldId="2123258503"/>
        </pc:sldMkLst>
      </pc:sldChg>
      <pc:sldChg chg="del">
        <pc:chgData name="Petri Puustinen" userId="afdc5376-b007-4d8e-9c19-07b3fbb81413" providerId="ADAL" clId="{8A02238E-9F1C-40F6-9DDB-038340AD0644}" dt="2021-10-06T04:50:49.340" v="2" actId="18676"/>
        <pc:sldMkLst>
          <pc:docMk/>
          <pc:sldMk cId="535090656" sldId="2123258504"/>
        </pc:sldMkLst>
      </pc:sldChg>
      <pc:sldChg chg="del">
        <pc:chgData name="Petri Puustinen" userId="afdc5376-b007-4d8e-9c19-07b3fbb81413" providerId="ADAL" clId="{8A02238E-9F1C-40F6-9DDB-038340AD0644}" dt="2021-10-06T04:50:41.435" v="0" actId="18676"/>
        <pc:sldMkLst>
          <pc:docMk/>
          <pc:sldMk cId="2042429664" sldId="2123258507"/>
        </pc:sldMkLst>
      </pc:sldChg>
      <pc:sldChg chg="del">
        <pc:chgData name="Petri Puustinen" userId="afdc5376-b007-4d8e-9c19-07b3fbb81413" providerId="ADAL" clId="{8A02238E-9F1C-40F6-9DDB-038340AD0644}" dt="2021-10-06T04:50:49.340" v="2" actId="18676"/>
        <pc:sldMkLst>
          <pc:docMk/>
          <pc:sldMk cId="1747970499" sldId="2123258508"/>
        </pc:sldMkLst>
      </pc:sldChg>
      <pc:sldChg chg="del">
        <pc:chgData name="Petri Puustinen" userId="afdc5376-b007-4d8e-9c19-07b3fbb81413" providerId="ADAL" clId="{8A02238E-9F1C-40F6-9DDB-038340AD0644}" dt="2021-10-06T04:50:49.340" v="2" actId="18676"/>
        <pc:sldMkLst>
          <pc:docMk/>
          <pc:sldMk cId="2444782875" sldId="2123258509"/>
        </pc:sldMkLst>
      </pc:sldChg>
      <pc:sldChg chg="del">
        <pc:chgData name="Petri Puustinen" userId="afdc5376-b007-4d8e-9c19-07b3fbb81413" providerId="ADAL" clId="{8A02238E-9F1C-40F6-9DDB-038340AD0644}" dt="2021-10-06T04:50:49.340" v="2" actId="18676"/>
        <pc:sldMkLst>
          <pc:docMk/>
          <pc:sldMk cId="3339643751" sldId="2123258510"/>
        </pc:sldMkLst>
      </pc:sldChg>
      <pc:sldChg chg="del">
        <pc:chgData name="Petri Puustinen" userId="afdc5376-b007-4d8e-9c19-07b3fbb81413" providerId="ADAL" clId="{8A02238E-9F1C-40F6-9DDB-038340AD0644}" dt="2021-10-06T04:50:45.605" v="1" actId="18676"/>
        <pc:sldMkLst>
          <pc:docMk/>
          <pc:sldMk cId="2798882534" sldId="2123258511"/>
        </pc:sldMkLst>
      </pc:sldChg>
      <pc:sldChg chg="del">
        <pc:chgData name="Petri Puustinen" userId="afdc5376-b007-4d8e-9c19-07b3fbb81413" providerId="ADAL" clId="{8A02238E-9F1C-40F6-9DDB-038340AD0644}" dt="2021-10-06T04:50:45.605" v="1" actId="18676"/>
        <pc:sldMkLst>
          <pc:docMk/>
          <pc:sldMk cId="3691721392" sldId="2123258512"/>
        </pc:sldMkLst>
      </pc:sldChg>
      <pc:sldChg chg="del">
        <pc:chgData name="Petri Puustinen" userId="afdc5376-b007-4d8e-9c19-07b3fbb81413" providerId="ADAL" clId="{8A02238E-9F1C-40F6-9DDB-038340AD0644}" dt="2021-10-06T04:50:49.340" v="2" actId="18676"/>
        <pc:sldMkLst>
          <pc:docMk/>
          <pc:sldMk cId="1957428669" sldId="2123258513"/>
        </pc:sldMkLst>
      </pc:sldChg>
      <pc:sldChg chg="del">
        <pc:chgData name="Petri Puustinen" userId="afdc5376-b007-4d8e-9c19-07b3fbb81413" providerId="ADAL" clId="{8A02238E-9F1C-40F6-9DDB-038340AD0644}" dt="2021-10-06T04:50:49.340" v="2" actId="18676"/>
        <pc:sldMkLst>
          <pc:docMk/>
          <pc:sldMk cId="3097191190" sldId="2123258514"/>
        </pc:sldMkLst>
      </pc:sldChg>
      <pc:sldChg chg="del">
        <pc:chgData name="Petri Puustinen" userId="afdc5376-b007-4d8e-9c19-07b3fbb81413" providerId="ADAL" clId="{8A02238E-9F1C-40F6-9DDB-038340AD0644}" dt="2021-10-06T04:50:49.340" v="2" actId="18676"/>
        <pc:sldMkLst>
          <pc:docMk/>
          <pc:sldMk cId="1811841725" sldId="2123258515"/>
        </pc:sldMkLst>
      </pc:sldChg>
      <pc:sldChg chg="del">
        <pc:chgData name="Petri Puustinen" userId="afdc5376-b007-4d8e-9c19-07b3fbb81413" providerId="ADAL" clId="{8A02238E-9F1C-40F6-9DDB-038340AD0644}" dt="2021-10-06T04:50:49.340" v="2" actId="18676"/>
        <pc:sldMkLst>
          <pc:docMk/>
          <pc:sldMk cId="830925676" sldId="2123258516"/>
        </pc:sldMkLst>
      </pc:sldChg>
      <pc:sldChg chg="del">
        <pc:chgData name="Petri Puustinen" userId="afdc5376-b007-4d8e-9c19-07b3fbb81413" providerId="ADAL" clId="{8A02238E-9F1C-40F6-9DDB-038340AD0644}" dt="2021-10-06T04:50:49.340" v="2" actId="18676"/>
        <pc:sldMkLst>
          <pc:docMk/>
          <pc:sldMk cId="1423311880" sldId="2123258517"/>
        </pc:sldMkLst>
      </pc:sldChg>
      <pc:sldChg chg="del">
        <pc:chgData name="Petri Puustinen" userId="afdc5376-b007-4d8e-9c19-07b3fbb81413" providerId="ADAL" clId="{8A02238E-9F1C-40F6-9DDB-038340AD0644}" dt="2021-10-06T04:50:49.340" v="2" actId="18676"/>
        <pc:sldMkLst>
          <pc:docMk/>
          <pc:sldMk cId="28629464" sldId="2123258518"/>
        </pc:sldMkLst>
      </pc:sldChg>
      <pc:sldChg chg="del">
        <pc:chgData name="Petri Puustinen" userId="afdc5376-b007-4d8e-9c19-07b3fbb81413" providerId="ADAL" clId="{8A02238E-9F1C-40F6-9DDB-038340AD0644}" dt="2021-10-06T04:50:49.340" v="2" actId="18676"/>
        <pc:sldMkLst>
          <pc:docMk/>
          <pc:sldMk cId="1940201240" sldId="2123258519"/>
        </pc:sldMkLst>
      </pc:sldChg>
      <pc:sldChg chg="del">
        <pc:chgData name="Petri Puustinen" userId="afdc5376-b007-4d8e-9c19-07b3fbb81413" providerId="ADAL" clId="{8A02238E-9F1C-40F6-9DDB-038340AD0644}" dt="2021-10-06T04:50:49.340" v="2" actId="18676"/>
        <pc:sldMkLst>
          <pc:docMk/>
          <pc:sldMk cId="593873177" sldId="2123258520"/>
        </pc:sldMkLst>
      </pc:sldChg>
      <pc:sldChg chg="del">
        <pc:chgData name="Petri Puustinen" userId="afdc5376-b007-4d8e-9c19-07b3fbb81413" providerId="ADAL" clId="{8A02238E-9F1C-40F6-9DDB-038340AD0644}" dt="2021-10-06T04:50:41.435" v="0" actId="18676"/>
        <pc:sldMkLst>
          <pc:docMk/>
          <pc:sldMk cId="2724041244" sldId="2123258522"/>
        </pc:sldMkLst>
      </pc:sldChg>
      <pc:sldChg chg="del">
        <pc:chgData name="Petri Puustinen" userId="afdc5376-b007-4d8e-9c19-07b3fbb81413" providerId="ADAL" clId="{8A02238E-9F1C-40F6-9DDB-038340AD0644}" dt="2021-10-06T04:50:41.435" v="0" actId="18676"/>
        <pc:sldMkLst>
          <pc:docMk/>
          <pc:sldMk cId="863799899" sldId="2123258523"/>
        </pc:sldMkLst>
      </pc:sldChg>
      <pc:sldChg chg="del">
        <pc:chgData name="Petri Puustinen" userId="afdc5376-b007-4d8e-9c19-07b3fbb81413" providerId="ADAL" clId="{8A02238E-9F1C-40F6-9DDB-038340AD0644}" dt="2021-10-06T04:50:41.435" v="0" actId="18676"/>
        <pc:sldMkLst>
          <pc:docMk/>
          <pc:sldMk cId="3337231370" sldId="2123258524"/>
        </pc:sldMkLst>
      </pc:sldChg>
      <pc:sldChg chg="del">
        <pc:chgData name="Petri Puustinen" userId="afdc5376-b007-4d8e-9c19-07b3fbb81413" providerId="ADAL" clId="{8A02238E-9F1C-40F6-9DDB-038340AD0644}" dt="2021-10-06T04:50:41.435" v="0" actId="18676"/>
        <pc:sldMkLst>
          <pc:docMk/>
          <pc:sldMk cId="1322682895" sldId="2123258525"/>
        </pc:sldMkLst>
      </pc:sldChg>
      <pc:sldChg chg="del">
        <pc:chgData name="Petri Puustinen" userId="afdc5376-b007-4d8e-9c19-07b3fbb81413" providerId="ADAL" clId="{8A02238E-9F1C-40F6-9DDB-038340AD0644}" dt="2021-10-06T04:50:41.435" v="0" actId="18676"/>
        <pc:sldMkLst>
          <pc:docMk/>
          <pc:sldMk cId="775731749" sldId="2123258526"/>
        </pc:sldMkLst>
      </pc:sldChg>
      <pc:sldChg chg="del">
        <pc:chgData name="Petri Puustinen" userId="afdc5376-b007-4d8e-9c19-07b3fbb81413" providerId="ADAL" clId="{8A02238E-9F1C-40F6-9DDB-038340AD0644}" dt="2021-10-06T04:50:41.435" v="0" actId="18676"/>
        <pc:sldMkLst>
          <pc:docMk/>
          <pc:sldMk cId="2430152420" sldId="2123258527"/>
        </pc:sldMkLst>
      </pc:sldChg>
      <pc:sldChg chg="del">
        <pc:chgData name="Petri Puustinen" userId="afdc5376-b007-4d8e-9c19-07b3fbb81413" providerId="ADAL" clId="{8A02238E-9F1C-40F6-9DDB-038340AD0644}" dt="2021-10-06T04:50:41.435" v="0" actId="18676"/>
        <pc:sldMkLst>
          <pc:docMk/>
          <pc:sldMk cId="1626968696" sldId="2123258528"/>
        </pc:sldMkLst>
      </pc:sldChg>
      <pc:sldMasterChg chg="delSldLayout">
        <pc:chgData name="Petri Puustinen" userId="afdc5376-b007-4d8e-9c19-07b3fbb81413" providerId="ADAL" clId="{8A02238E-9F1C-40F6-9DDB-038340AD0644}" dt="2021-10-06T04:50:49.340" v="2" actId="18676"/>
        <pc:sldMasterMkLst>
          <pc:docMk/>
          <pc:sldMasterMk cId="3614164461" sldId="2147483660"/>
        </pc:sldMasterMkLst>
        <pc:sldLayoutChg chg="del">
          <pc:chgData name="Petri Puustinen" userId="afdc5376-b007-4d8e-9c19-07b3fbb81413" providerId="ADAL" clId="{8A02238E-9F1C-40F6-9DDB-038340AD0644}" dt="2021-10-06T04:50:49.340" v="2" actId="18676"/>
          <pc:sldLayoutMkLst>
            <pc:docMk/>
            <pc:sldMasterMk cId="3614164461" sldId="2147483660"/>
            <pc:sldLayoutMk cId="1412064494" sldId="2147483791"/>
          </pc:sldLayoutMkLst>
        </pc:sldLayoutChg>
        <pc:sldLayoutChg chg="del">
          <pc:chgData name="Petri Puustinen" userId="afdc5376-b007-4d8e-9c19-07b3fbb81413" providerId="ADAL" clId="{8A02238E-9F1C-40F6-9DDB-038340AD0644}" dt="2021-10-06T04:50:41.435" v="0" actId="18676"/>
          <pc:sldLayoutMkLst>
            <pc:docMk/>
            <pc:sldMasterMk cId="3614164461" sldId="2147483660"/>
            <pc:sldLayoutMk cId="1839545817" sldId="2147483885"/>
          </pc:sldLayoutMkLst>
        </pc:sldLayoutChg>
        <pc:sldLayoutChg chg="del">
          <pc:chgData name="Petri Puustinen" userId="afdc5376-b007-4d8e-9c19-07b3fbb81413" providerId="ADAL" clId="{8A02238E-9F1C-40F6-9DDB-038340AD0644}" dt="2021-10-06T04:50:41.435" v="0" actId="18676"/>
          <pc:sldLayoutMkLst>
            <pc:docMk/>
            <pc:sldMasterMk cId="3614164461" sldId="2147483660"/>
            <pc:sldLayoutMk cId="4202506260" sldId="2147483886"/>
          </pc:sldLayoutMkLst>
        </pc:sldLayoutChg>
        <pc:sldLayoutChg chg="del">
          <pc:chgData name="Petri Puustinen" userId="afdc5376-b007-4d8e-9c19-07b3fbb81413" providerId="ADAL" clId="{8A02238E-9F1C-40F6-9DDB-038340AD0644}" dt="2021-10-06T04:50:41.435" v="0" actId="18676"/>
          <pc:sldLayoutMkLst>
            <pc:docMk/>
            <pc:sldMasterMk cId="3614164461" sldId="2147483660"/>
            <pc:sldLayoutMk cId="3538944059" sldId="2147484018"/>
          </pc:sldLayoutMkLst>
        </pc:sldLayoutChg>
        <pc:sldLayoutChg chg="del">
          <pc:chgData name="Petri Puustinen" userId="afdc5376-b007-4d8e-9c19-07b3fbb81413" providerId="ADAL" clId="{8A02238E-9F1C-40F6-9DDB-038340AD0644}" dt="2021-10-06T04:50:41.435" v="0" actId="18676"/>
          <pc:sldLayoutMkLst>
            <pc:docMk/>
            <pc:sldMasterMk cId="3614164461" sldId="2147483660"/>
            <pc:sldLayoutMk cId="3482705875" sldId="2147484019"/>
          </pc:sldLayoutMkLst>
        </pc:sldLayoutChg>
      </pc:sldMasterChg>
      <pc:sldMasterChg chg="delSldLayout">
        <pc:chgData name="Petri Puustinen" userId="afdc5376-b007-4d8e-9c19-07b3fbb81413" providerId="ADAL" clId="{8A02238E-9F1C-40F6-9DDB-038340AD0644}" dt="2021-10-06T04:50:49.340" v="2" actId="18676"/>
        <pc:sldMasterMkLst>
          <pc:docMk/>
          <pc:sldMasterMk cId="3338664631" sldId="2147483713"/>
        </pc:sldMasterMkLst>
        <pc:sldLayoutChg chg="del">
          <pc:chgData name="Petri Puustinen" userId="afdc5376-b007-4d8e-9c19-07b3fbb81413" providerId="ADAL" clId="{8A02238E-9F1C-40F6-9DDB-038340AD0644}" dt="2021-10-06T04:50:49.340" v="2" actId="18676"/>
          <pc:sldLayoutMkLst>
            <pc:docMk/>
            <pc:sldMasterMk cId="3338664631" sldId="2147483713"/>
            <pc:sldLayoutMk cId="4162866518" sldId="2147483879"/>
          </pc:sldLayoutMkLst>
        </pc:sldLayoutChg>
        <pc:sldLayoutChg chg="del">
          <pc:chgData name="Petri Puustinen" userId="afdc5376-b007-4d8e-9c19-07b3fbb81413" providerId="ADAL" clId="{8A02238E-9F1C-40F6-9DDB-038340AD0644}" dt="2021-10-06T04:50:49.340" v="2" actId="18676"/>
          <pc:sldLayoutMkLst>
            <pc:docMk/>
            <pc:sldMasterMk cId="3338664631" sldId="2147483713"/>
            <pc:sldLayoutMk cId="962079438" sldId="2147483884"/>
          </pc:sldLayoutMkLst>
        </pc:sldLayoutChg>
        <pc:sldLayoutChg chg="del">
          <pc:chgData name="Petri Puustinen" userId="afdc5376-b007-4d8e-9c19-07b3fbb81413" providerId="ADAL" clId="{8A02238E-9F1C-40F6-9DDB-038340AD0644}" dt="2021-10-06T04:50:49.340" v="2" actId="18676"/>
          <pc:sldLayoutMkLst>
            <pc:docMk/>
            <pc:sldMasterMk cId="3338664631" sldId="2147483713"/>
            <pc:sldLayoutMk cId="1568412142" sldId="2147483888"/>
          </pc:sldLayoutMkLst>
        </pc:sldLayoutChg>
      </pc:sldMasterChg>
      <pc:sldMasterChg chg="delSldLayout">
        <pc:chgData name="Petri Puustinen" userId="afdc5376-b007-4d8e-9c19-07b3fbb81413" providerId="ADAL" clId="{8A02238E-9F1C-40F6-9DDB-038340AD0644}" dt="2021-10-06T04:50:45.605" v="1" actId="18676"/>
        <pc:sldMasterMkLst>
          <pc:docMk/>
          <pc:sldMasterMk cId="2650919431" sldId="2147483889"/>
        </pc:sldMasterMkLst>
        <pc:sldLayoutChg chg="del">
          <pc:chgData name="Petri Puustinen" userId="afdc5376-b007-4d8e-9c19-07b3fbb81413" providerId="ADAL" clId="{8A02238E-9F1C-40F6-9DDB-038340AD0644}" dt="2021-10-06T04:50:45.605" v="1" actId="18676"/>
          <pc:sldLayoutMkLst>
            <pc:docMk/>
            <pc:sldMasterMk cId="2650919431" sldId="2147483889"/>
            <pc:sldLayoutMk cId="71498987" sldId="2147483905"/>
          </pc:sldLayoutMkLst>
        </pc:sldLayoutChg>
      </pc:sldMasterChg>
      <pc:sldMasterChg chg="delSldLayout">
        <pc:chgData name="Petri Puustinen" userId="afdc5376-b007-4d8e-9c19-07b3fbb81413" providerId="ADAL" clId="{8A02238E-9F1C-40F6-9DDB-038340AD0644}" dt="2021-10-06T04:50:49.340" v="2" actId="18676"/>
        <pc:sldMasterMkLst>
          <pc:docMk/>
          <pc:sldMasterMk cId="1799795859" sldId="2147483909"/>
        </pc:sldMasterMkLst>
        <pc:sldLayoutChg chg="del">
          <pc:chgData name="Petri Puustinen" userId="afdc5376-b007-4d8e-9c19-07b3fbb81413" providerId="ADAL" clId="{8A02238E-9F1C-40F6-9DDB-038340AD0644}" dt="2021-10-06T04:50:49.340" v="2" actId="18676"/>
          <pc:sldLayoutMkLst>
            <pc:docMk/>
            <pc:sldMasterMk cId="1799795859" sldId="2147483909"/>
            <pc:sldLayoutMk cId="4279524564" sldId="214748398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222D-E2AF-4C49-A639-ABE9263065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F8C996-8DCD-4578-A35F-42306331C60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3B4DBB-89D8-4481-8040-A8845784EEDA}" type="datetimeFigureOut">
              <a:rPr lang="en-US" smtClean="0"/>
              <a:t>10/26/2022</a:t>
            </a:fld>
            <a:endParaRPr lang="en-US"/>
          </a:p>
        </p:txBody>
      </p:sp>
      <p:sp>
        <p:nvSpPr>
          <p:cNvPr id="4" name="Footer Placeholder 3">
            <a:extLst>
              <a:ext uri="{FF2B5EF4-FFF2-40B4-BE49-F238E27FC236}">
                <a16:creationId xmlns:a16="http://schemas.microsoft.com/office/drawing/2014/main" id="{587E2FB6-1F28-4751-8D77-9B3668F7E1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C9666C8-8E3B-46D4-BA7C-898433F313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2CD41-B4EE-4C4F-9559-C6429C377E57}" type="slidenum">
              <a:rPr lang="en-US" smtClean="0"/>
              <a:t>‹#›</a:t>
            </a:fld>
            <a:endParaRPr lang="en-US"/>
          </a:p>
        </p:txBody>
      </p:sp>
    </p:spTree>
    <p:extLst>
      <p:ext uri="{BB962C8B-B14F-4D97-AF65-F5344CB8AC3E}">
        <p14:creationId xmlns:p14="http://schemas.microsoft.com/office/powerpoint/2010/main" val="131132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C7197-4AFD-4C95-B294-D1361E8904CF}"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3513B-B2D0-4CD6-A04A-7225AC80CB34}" type="slidenum">
              <a:rPr lang="en-US" smtClean="0"/>
              <a:t>‹#›</a:t>
            </a:fld>
            <a:endParaRPr lang="en-US"/>
          </a:p>
        </p:txBody>
      </p:sp>
    </p:spTree>
    <p:extLst>
      <p:ext uri="{BB962C8B-B14F-4D97-AF65-F5344CB8AC3E}">
        <p14:creationId xmlns:p14="http://schemas.microsoft.com/office/powerpoint/2010/main" val="954955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powerapps/maker/dev-community-pla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view.docs.microsoft.com/en-us/power-platform/guidance/adoption/dlp-strateg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view.docs.microsoft.com/en-us/power-platform/guidance/adoption/wiki-communit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763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Power Platform is built in distinct environments. Environments are containers that administrators can use to manage apps, flows, connections, and other assets; along with permissions to allow organization users to use the resources.  Environments are tied to a geographic location that is configured at the time the environment is created.  Environments can be used to target different audiences and/or for different purposes such as dev, test and production.  The actual number and purpose of environments in your tenant is up to you as an administrator. </a:t>
            </a:r>
            <a:endParaRPr lang="en-US" sz="900" dirty="0">
              <a:solidFill>
                <a:schemeClr val="tx1"/>
              </a:solidFill>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659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Default Environment</a:t>
            </a:r>
          </a:p>
          <a:p>
            <a:pPr algn="l"/>
            <a:r>
              <a:rPr lang="en-GB" b="0" i="0" dirty="0">
                <a:solidFill>
                  <a:srgbClr val="171717"/>
                </a:solidFill>
                <a:effectLst/>
                <a:latin typeface="Segoe UI" panose="020B0502040204020203" pitchFamily="34" charset="0"/>
              </a:rPr>
              <a:t>Everyone in your tenant has permissions to create apps and flows here. There currently is no way to block the Environment Maker role assignment in this environment. This is also the environment that is used for first party integrations, like creating an app from a SharePoint list. Learn more: The default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To reduce risk to data, the types of connectors used in your apps and flows should be limited to a restrictive DLP policy. This policy should cover common individual and small team productivity use cases, like working with SharePoint data, sending emails, and having an approval workflow.</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Power User Environment</a:t>
            </a:r>
          </a:p>
          <a:p>
            <a:pPr algn="l"/>
            <a:r>
              <a:rPr lang="en-GB" b="0" i="0" dirty="0">
                <a:solidFill>
                  <a:srgbClr val="171717"/>
                </a:solidFill>
                <a:effectLst/>
                <a:latin typeface="Segoe UI" panose="020B0502040204020203" pitchFamily="34" charset="0"/>
              </a:rPr>
              <a:t>While the Default environment covers many use cases, some power users will have more advanced needs for their apps and flows, like integrating with Microsoft Teams, Azure AD or Azure DevOps.</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For this purpose, we recommend creating a Power User environment. This shared environment should use less risk averse DLP policies and admins should strictly control the maker list to this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Some considerations for the Power User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Review the available connectors in this environment to make sure it’s the right fit for your users.</a:t>
            </a:r>
          </a:p>
          <a:p>
            <a:pPr algn="l"/>
            <a:r>
              <a:rPr lang="en-GB" b="0" i="0" dirty="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dirty="0">
                <a:solidFill>
                  <a:srgbClr val="171717"/>
                </a:solidFill>
                <a:effectLst/>
                <a:latin typeface="Segoe UI" panose="020B0502040204020203" pitchFamily="34" charset="0"/>
              </a:rPr>
              <a:t>Create an automated process for makers to request access to the Power Users environment - for example using Microsoft Forms, a SharePoint site or an app. If required, this process could include approval by the line manager or IT.</a:t>
            </a:r>
          </a:p>
          <a:p>
            <a:pPr algn="l"/>
            <a:r>
              <a:rPr lang="en-GB" b="0" i="0" dirty="0">
                <a:solidFill>
                  <a:srgbClr val="171717"/>
                </a:solidFill>
                <a:effectLst/>
                <a:latin typeface="Segoe UI" panose="020B0502040204020203" pitchFamily="34" charset="0"/>
              </a:rPr>
              <a:t>Power Dev Environment</a:t>
            </a:r>
          </a:p>
          <a:p>
            <a:pPr algn="l"/>
            <a:r>
              <a:rPr lang="en-GB" b="0" i="0" dirty="0">
                <a:solidFill>
                  <a:srgbClr val="171717"/>
                </a:solidFill>
                <a:effectLst/>
                <a:latin typeface="Segoe UI" panose="020B0502040204020203" pitchFamily="34" charset="0"/>
              </a:rPr>
              <a:t>The Power Dev environment is a shared environment intended to be used by experienced developers to build more complex apps and flows. More powerful connectors, like SQL Server, Azure Blob Storage, and Azure Functions are available for use.</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Some considerations for the Power Dev environment: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Review the available connectors in this environment to make sure it’s the right fit for your users.</a:t>
            </a:r>
          </a:p>
          <a:p>
            <a:pPr algn="l"/>
            <a:r>
              <a:rPr lang="en-GB" b="0" i="0" dirty="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dirty="0">
                <a:solidFill>
                  <a:srgbClr val="171717"/>
                </a:solidFill>
                <a:effectLst/>
                <a:latin typeface="Segoe UI" panose="020B0502040204020203" pitchFamily="34" charset="0"/>
              </a:rPr>
              <a:t>Create an automated process for makers to request access to the Power Dev environment - for example using Microsoft Forms, a SharePoint site or an app. If required, this process could include approval by the line manager or IT.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In addition to the trial plans, there is also a free Power Apps community plan. This is a special plan that allows individual self-service sign-up and it provides an individual environment that the user can use to build apps and workflows. As the environments are for individual use, there is no ability to share with other users. However, solutions can be exported from this environment and into another environment – it is not recommended to use this type of license for enterprise development purposes.</a:t>
            </a:r>
          </a:p>
          <a:p>
            <a:pPr algn="l"/>
            <a:r>
              <a:rPr lang="en-GB" b="0" i="0" dirty="0">
                <a:solidFill>
                  <a:srgbClr val="171717"/>
                </a:solidFill>
                <a:effectLst/>
                <a:latin typeface="Segoe UI" panose="020B0502040204020203" pitchFamily="34" charset="0"/>
              </a:rPr>
              <a:t>These environments will show up on the administrator’s list of environments and will list the type of environment as Developer.</a:t>
            </a:r>
          </a:p>
          <a:p>
            <a:pPr algn="l"/>
            <a:r>
              <a:rPr lang="en-GB" b="0" i="0" dirty="0">
                <a:solidFill>
                  <a:srgbClr val="171717"/>
                </a:solidFill>
                <a:effectLst/>
                <a:latin typeface="Segoe UI" panose="020B0502040204020203" pitchFamily="34" charset="0"/>
              </a:rPr>
              <a:t>Users in your organization can self-service sign-up for this plan even if they have Power Apps and Power Automate license entitlements via another licensing plan. Find more details on its features at </a:t>
            </a:r>
            <a:r>
              <a:rPr lang="en-GB" b="0" i="0" u="none" strike="noStrike" dirty="0">
                <a:solidFill>
                  <a:srgbClr val="171717"/>
                </a:solidFill>
                <a:effectLst/>
                <a:latin typeface="Segoe UI" panose="020B0502040204020203" pitchFamily="34" charset="0"/>
                <a:hlinkClick r:id="rId3"/>
              </a:rPr>
              <a:t>Power Apps Community Plan</a:t>
            </a:r>
            <a:r>
              <a:rPr lang="en-GB" b="0" i="0" dirty="0">
                <a:solidFill>
                  <a:srgbClr val="171717"/>
                </a:solidFill>
                <a:effectLst/>
                <a:latin typeface="Segoe UI" panose="020B0502040204020203" pitchFamily="34" charset="0"/>
              </a:rPr>
              <a:t>.</a:t>
            </a:r>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13</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While the shared environments cover many use cases for applications, teams and projects may benefit from having custom environment to support their business unit specific use cases or Application Lifecycle Management scenarios.</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Some considerations for custom environments:</a:t>
            </a:r>
          </a:p>
          <a:p>
            <a:pPr algn="l">
              <a:buFont typeface="Arial" panose="020B0604020202020204" pitchFamily="34" charset="0"/>
              <a:buChar char="•"/>
            </a:pPr>
            <a:r>
              <a:rPr lang="en-GB" b="0" i="0" dirty="0">
                <a:solidFill>
                  <a:srgbClr val="171717"/>
                </a:solidFill>
                <a:effectLst/>
                <a:latin typeface="Segoe UI" panose="020B0502040204020203" pitchFamily="34" charset="0"/>
              </a:rPr>
              <a:t>Work with the project teams or business units to establish if they require dedicated Development, Test and Production environments or if a dedicated Development environment and shared Test and Production environments are more suitable to their use case.</a:t>
            </a:r>
          </a:p>
          <a:p>
            <a:pPr algn="l">
              <a:buFont typeface="Arial" panose="020B0604020202020204" pitchFamily="34" charset="0"/>
              <a:buChar char="•"/>
            </a:pPr>
            <a:endParaRPr lang="en-GB" b="0" i="0" dirty="0">
              <a:solidFill>
                <a:srgbClr val="171717"/>
              </a:solidFill>
              <a:effectLst/>
              <a:latin typeface="Segoe UI" panose="020B0502040204020203" pitchFamily="34" charset="0"/>
            </a:endParaRPr>
          </a:p>
          <a:p>
            <a:pPr algn="l">
              <a:buFont typeface="Arial" panose="020B0604020202020204" pitchFamily="34" charset="0"/>
              <a:buChar char="•"/>
            </a:pPr>
            <a:r>
              <a:rPr lang="en-GB" b="0" i="0" dirty="0">
                <a:solidFill>
                  <a:srgbClr val="171717"/>
                </a:solidFill>
                <a:effectLst/>
                <a:latin typeface="Segoe UI" panose="020B0502040204020203" pitchFamily="34" charset="0"/>
              </a:rPr>
              <a:t>Work with the business unit to establish which connectors are required and create an exception policy.</a:t>
            </a:r>
          </a:p>
          <a:p>
            <a:pPr algn="l">
              <a:buFont typeface="Arial" panose="020B0604020202020204" pitchFamily="34" charset="0"/>
              <a:buChar char="•"/>
            </a:pPr>
            <a:endParaRPr lang="en-GB" b="0" i="0" dirty="0">
              <a:solidFill>
                <a:srgbClr val="171717"/>
              </a:solidFill>
              <a:effectLst/>
              <a:latin typeface="Segoe UI" panose="020B0502040204020203" pitchFamily="34" charset="0"/>
            </a:endParaRPr>
          </a:p>
          <a:p>
            <a:pPr algn="l">
              <a:buFont typeface="Arial" panose="020B0604020202020204" pitchFamily="34" charset="0"/>
              <a:buChar char="•"/>
            </a:pPr>
            <a:r>
              <a:rPr lang="en-GB" b="0" i="0" dirty="0">
                <a:solidFill>
                  <a:srgbClr val="171717"/>
                </a:solidFill>
                <a:effectLst/>
                <a:latin typeface="Segoe UI" panose="020B0502040204020203" pitchFamily="34" charset="0"/>
              </a:rPr>
              <a:t>Work with the business unit to establish who will be a maker in this environment, and who will be the Environment Administrator.</a:t>
            </a:r>
          </a:p>
          <a:p>
            <a:pPr algn="l">
              <a:buFont typeface="Arial" panose="020B0604020202020204" pitchFamily="34" charset="0"/>
              <a:buChar char="•"/>
            </a:pPr>
            <a:endParaRPr lang="en-GB" b="0" i="0" dirty="0">
              <a:solidFill>
                <a:srgbClr val="171717"/>
              </a:solidFill>
              <a:effectLst/>
              <a:latin typeface="Segoe UI" panose="020B0502040204020203" pitchFamily="34" charset="0"/>
            </a:endParaRPr>
          </a:p>
          <a:p>
            <a:pPr algn="l">
              <a:buFont typeface="Arial" panose="020B0604020202020204" pitchFamily="34" charset="0"/>
              <a:buChar char="•"/>
            </a:pPr>
            <a:r>
              <a:rPr lang="en-GB" b="0" i="0" dirty="0">
                <a:solidFill>
                  <a:srgbClr val="171717"/>
                </a:solidFill>
                <a:effectLst/>
                <a:latin typeface="Segoe UI" panose="020B0502040204020203" pitchFamily="34" charset="0"/>
              </a:rPr>
              <a:t>Each environment consumes 1GB of data capacity, so manage custom environments wisely.</a:t>
            </a:r>
          </a:p>
          <a:p>
            <a:pPr algn="l">
              <a:buFont typeface="Arial" panose="020B0604020202020204" pitchFamily="34" charset="0"/>
              <a:buChar char="•"/>
            </a:pPr>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Additional to the above recommendations, establishing your </a:t>
            </a:r>
            <a:r>
              <a:rPr lang="en-GB" b="0" i="0" dirty="0" err="1">
                <a:solidFill>
                  <a:srgbClr val="171717"/>
                </a:solidFill>
                <a:effectLst/>
                <a:latin typeface="Segoe UI" panose="020B0502040204020203" pitchFamily="34" charset="0"/>
              </a:rPr>
              <a:t>enviornment</a:t>
            </a:r>
            <a:r>
              <a:rPr lang="en-GB" b="0" i="0" dirty="0">
                <a:solidFill>
                  <a:srgbClr val="171717"/>
                </a:solidFill>
                <a:effectLst/>
                <a:latin typeface="Segoe UI" panose="020B0502040204020203" pitchFamily="34" charset="0"/>
              </a:rPr>
              <a:t> strategy will also shape and direct your </a:t>
            </a:r>
            <a:r>
              <a:rPr lang="en-GB" b="1" i="0" u="none" strike="noStrike" dirty="0">
                <a:solidFill>
                  <a:srgbClr val="171717"/>
                </a:solidFill>
                <a:effectLst/>
                <a:latin typeface="Segoe UI" panose="020B0502040204020203" pitchFamily="34" charset="0"/>
                <a:hlinkClick r:id="rId3"/>
              </a:rPr>
              <a:t>DLP Strategy</a:t>
            </a:r>
            <a:r>
              <a:rPr lang="en-GB" b="0" i="0" dirty="0">
                <a:solidFill>
                  <a:srgbClr val="171717"/>
                </a:solidFill>
                <a:effectLst/>
                <a:latin typeface="Segoe UI" panose="020B0502040204020203" pitchFamily="34" charset="0"/>
              </a:rPr>
              <a:t>.</a:t>
            </a:r>
          </a:p>
        </p:txBody>
      </p:sp>
      <p:sp>
        <p:nvSpPr>
          <p:cNvPr id="4" name="Foliennummernplatzhalter 3"/>
          <p:cNvSpPr>
            <a:spLocks noGrp="1"/>
          </p:cNvSpPr>
          <p:nvPr>
            <p:ph type="sldNum" sz="quarter" idx="5"/>
          </p:nvPr>
        </p:nvSpPr>
        <p:spPr/>
        <p:txBody>
          <a:bodyPr/>
          <a:lstStyle/>
          <a:p>
            <a:fld id="{782CBF85-FDE2-4BA6-AF9F-D1F75459F4FF}" type="slidenum">
              <a:rPr lang="en-US" smtClean="0"/>
              <a:t>14</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333333"/>
                </a:solidFill>
                <a:effectLst/>
                <a:latin typeface="Segoe UI Condensed"/>
              </a:rPr>
              <a:t>There are some factors that influence when to provision which types of environments:</a:t>
            </a:r>
            <a:endParaRPr lang="en-GB" b="0" i="0">
              <a:solidFill>
                <a:srgbClr val="171717"/>
              </a:solidFill>
              <a:effectLst/>
              <a:latin typeface="Segoe UI" panose="020B0502040204020203" pitchFamily="34" charset="0"/>
            </a:endParaRPr>
          </a:p>
        </p:txBody>
      </p:sp>
      <p:sp>
        <p:nvSpPr>
          <p:cNvPr id="4" name="Foliennummernplatzhalter 3"/>
          <p:cNvSpPr>
            <a:spLocks noGrp="1"/>
          </p:cNvSpPr>
          <p:nvPr>
            <p:ph type="sldNum" sz="quarter" idx="5"/>
          </p:nvPr>
        </p:nvSpPr>
        <p:spPr/>
        <p:txBody>
          <a:bodyPr/>
          <a:lstStyle/>
          <a:p>
            <a:fld id="{782CBF85-FDE2-4BA6-AF9F-D1F75459F4FF}" type="slidenum">
              <a:rPr lang="en-US" smtClean="0"/>
              <a:t>15</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Set up a </a:t>
            </a:r>
            <a:r>
              <a:rPr lang="en-GB" b="0" i="0" u="none" strike="noStrike">
                <a:solidFill>
                  <a:srgbClr val="171717"/>
                </a:solidFill>
                <a:effectLst/>
                <a:latin typeface="Segoe UI" panose="020B0502040204020203" pitchFamily="34" charset="0"/>
                <a:hlinkClick r:id="rId3"/>
              </a:rPr>
              <a:t>SharePoint site or a Wiki</a:t>
            </a:r>
            <a:r>
              <a:rPr lang="en-GB" b="0" i="0">
                <a:solidFill>
                  <a:srgbClr val="171717"/>
                </a:solidFill>
                <a:effectLst/>
                <a:latin typeface="Segoe UI" panose="020B0502040204020203" pitchFamily="34" charset="0"/>
              </a:rPr>
              <a:t> that clearly communicates: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your Default environment</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shared team and employee productivity environments as well as other shared environments makers might have access to (for example, training environments) and the process of how to request access to those environments.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Trial environments and how to request them.</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Developer environments and how to create them</a:t>
            </a:r>
          </a:p>
          <a:p>
            <a:pPr algn="l">
              <a:buFont typeface="Arial" panose="020B0604020202020204" pitchFamily="34" charset="0"/>
              <a:buChar char="•"/>
            </a:pPr>
            <a:r>
              <a:rPr lang="en-GB" b="0" i="0">
                <a:solidFill>
                  <a:srgbClr val="171717"/>
                </a:solidFill>
                <a:effectLst/>
                <a:latin typeface="Segoe UI" panose="020B0502040204020203" pitchFamily="34" charset="0"/>
              </a:rPr>
              <a:t>The process of requesting custom environments for specific business unit or project purposes.</a:t>
            </a:r>
          </a:p>
          <a:p>
            <a:pPr algn="l">
              <a:buFont typeface="Arial" panose="020B0604020202020204" pitchFamily="34" charset="0"/>
              <a:buChar char="•"/>
            </a:pPr>
            <a:r>
              <a:rPr lang="en-GB" b="0" i="0">
                <a:solidFill>
                  <a:srgbClr val="171717"/>
                </a:solidFill>
                <a:effectLst/>
                <a:latin typeface="Segoe UI" panose="020B0502040204020203" pitchFamily="34" charset="0"/>
              </a:rPr>
              <a:t>The responsibilities of a maker</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Keep the tenant clean. Delete your environments, apps, and flows if they are no longer needed. Use test environments if experimenting.</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Share wisely. Watch out for oversharing of your environments, apps, flows, and shared connections.</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Protect organization data. Avoid moving data from highly confidential or confidential data sources to non-protected or external storage</a:t>
            </a:r>
          </a:p>
        </p:txBody>
      </p:sp>
      <p:sp>
        <p:nvSpPr>
          <p:cNvPr id="4" name="Foliennummernplatzhalter 3"/>
          <p:cNvSpPr>
            <a:spLocks noGrp="1"/>
          </p:cNvSpPr>
          <p:nvPr>
            <p:ph type="sldNum" sz="quarter" idx="5"/>
          </p:nvPr>
        </p:nvSpPr>
        <p:spPr/>
        <p:txBody>
          <a:bodyPr/>
          <a:lstStyle/>
          <a:p>
            <a:fld id="{782CBF85-FDE2-4BA6-AF9F-D1F75459F4FF}" type="slidenum">
              <a:rPr lang="en-US" smtClean="0"/>
              <a:t>16</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dirty="0"/>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10/26/2022</a:t>
            </a:fld>
            <a:endParaRPr lang="en-US" dirty="0"/>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dirty="0"/>
              <a:t>[[HEADER]]</a:t>
            </a:r>
          </a:p>
        </p:txBody>
      </p:sp>
    </p:spTree>
    <p:extLst>
      <p:ext uri="{BB962C8B-B14F-4D97-AF65-F5344CB8AC3E}">
        <p14:creationId xmlns:p14="http://schemas.microsoft.com/office/powerpoint/2010/main" val="316130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Power Platform is built in distinct environments. Environments are containers that administrators can use to manage apps, flows, connections, and other assets; along with permissions to allow organization users to use the resources.  Environments are tied to a geographic location that is configured at the time the environment is created.  Environments can be used to target different audiences and/or for different purposes such as dev, test and production.  The actual number and purpose of environments in your tenant is up to you as an administrator. </a:t>
            </a:r>
            <a:endParaRPr lang="en-US" sz="1200" dirty="0">
              <a:solidFill>
                <a:schemeClr val="tx1"/>
              </a:solidFill>
            </a:endParaRPr>
          </a:p>
          <a:p>
            <a:endParaRPr lang="en-US" sz="1200" dirty="0">
              <a:solidFill>
                <a:schemeClr val="tx1"/>
              </a:solidFill>
            </a:endParaRPr>
          </a:p>
          <a:p>
            <a:endParaRPr lang="en-US" sz="1200" dirty="0">
              <a:solidFill>
                <a:schemeClr val="tx1"/>
              </a:solidFill>
            </a:endParaRPr>
          </a:p>
          <a:p>
            <a:r>
              <a:rPr lang="en-US" sz="1200" dirty="0">
                <a:solidFill>
                  <a:schemeClr val="tx1"/>
                </a:solidFill>
              </a:rPr>
              <a:t>There are some key facts you should know about environments:</a:t>
            </a:r>
          </a:p>
          <a:p>
            <a:endParaRPr lang="en-US" sz="1200" dirty="0">
              <a:solidFill>
                <a:schemeClr val="tx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solidFill>
                  <a:schemeClr val="bg1"/>
                </a:solidFill>
              </a:rPr>
              <a:t>Environments are tied to a geographic location that is configured at the time the environment is created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solidFill>
                  <a:schemeClr val="bg1"/>
                </a:solidFill>
              </a:rPr>
              <a:t>Environments can be used to target different audiences and/or for different purposes such as dev, test and production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solidFill>
                  <a:schemeClr val="bg1"/>
                </a:solidFill>
              </a:rPr>
              <a:t>Every tenant has a Default environment where all licensed PowerApps and Flow users can create apps &amp; flows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solidFill>
                  <a:schemeClr val="bg1"/>
                </a:solidFill>
              </a:rPr>
              <a:t>Non-default environments offer more control around permissions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solidFill>
                  <a:schemeClr val="bg1"/>
                </a:solidFill>
              </a:rPr>
              <a:t>Non-default environment creation can be restricted to only global and service admins from the Power Platform admin center: </a:t>
            </a:r>
            <a:r>
              <a:rPr lang="en-US" sz="1200" dirty="0">
                <a:solidFill>
                  <a:schemeClr val="accent5"/>
                </a:solidFill>
                <a:hlinkClick r:id="rId3"/>
              </a:rPr>
              <a:t>https://aka.ms/ppac</a:t>
            </a:r>
            <a:r>
              <a:rPr lang="en-US" sz="1200" dirty="0">
                <a:solidFill>
                  <a:schemeClr val="accent5"/>
                </a:solidFill>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dirty="0">
              <a:solidFill>
                <a:schemeClr val="bg1"/>
              </a:solidFill>
            </a:endParaRPr>
          </a:p>
          <a:p>
            <a:pPr marL="171450" indent="-171450">
              <a:buFont typeface="Arial" panose="020B0604020202020204" pitchFamily="34" charset="0"/>
              <a:buChar char="•"/>
            </a:pPr>
            <a:endParaRPr lang="en-US" sz="1200" dirty="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As we mentioned, there are different types of environments ranging from trial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719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41.jpeg"/><Relationship Id="rId5" Type="http://schemas.microsoft.com/office/2007/relationships/hdphoto" Target="../media/hdphoto1.wdp"/><Relationship Id="rId4" Type="http://schemas.openxmlformats.org/officeDocument/2006/relationships/image" Target="../media/image4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46.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52.jpe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3.xml"/><Relationship Id="rId4" Type="http://schemas.openxmlformats.org/officeDocument/2006/relationships/image" Target="../media/image64.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8.jpe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1.sv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2.sv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1.bin"/></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2.sv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2.png"/><Relationship Id="rId5" Type="http://schemas.openxmlformats.org/officeDocument/2006/relationships/image" Target="../media/image81.emf"/><Relationship Id="rId4" Type="http://schemas.openxmlformats.org/officeDocument/2006/relationships/oleObject" Target="../embeddings/oleObject1.bin"/></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37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29301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9645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795794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87561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3153277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9367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58107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116537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409784" y="0"/>
            <a:ext cx="8900740" cy="5008231"/>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4427830" y="990191"/>
            <a:ext cx="8256175" cy="4877618"/>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email">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cstate="email">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7766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71515197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66485658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578512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69855443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0243656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40181844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244332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10101454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41694"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21499400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473835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1821901"/>
            <a:ext cx="4885203" cy="3260896"/>
          </a:xfrm>
          <a:noFill/>
        </p:spPr>
        <p:txBody>
          <a:bodyPr vert="horz" wrap="square" lIns="0" tIns="0" rIns="0" bIns="0" rtlCol="0" anchor="t" anchorCtr="0">
            <a:noAutofit/>
          </a:bodyPr>
          <a:lstStyle>
            <a:lvl1pPr>
              <a:defRPr lang="en-US" sz="3920" spc="-49" baseline="0" dirty="0">
                <a:solidFill>
                  <a:schemeClr val="tx1"/>
                </a:solidFill>
                <a:latin typeface="+mn-lt"/>
              </a:defRPr>
            </a:lvl1pPr>
          </a:lstStyle>
          <a:p>
            <a:pPr marL="0" lvl="0">
              <a:lnSpc>
                <a:spcPts val="5489"/>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7366641" y="-165505"/>
            <a:ext cx="7266056" cy="7733989"/>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44794426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46999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74655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9252677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6764617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57245192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13327938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98525786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3570283" y="-1355124"/>
            <a:ext cx="11919788" cy="12022087"/>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30916" y="486947"/>
            <a:ext cx="10869930" cy="6371053"/>
          </a:xfrm>
          <a:prstGeom prst="rect">
            <a:avLst/>
          </a:prstGeom>
        </p:spPr>
      </p:pic>
    </p:spTree>
    <p:extLst>
      <p:ext uri="{BB962C8B-B14F-4D97-AF65-F5344CB8AC3E}">
        <p14:creationId xmlns:p14="http://schemas.microsoft.com/office/powerpoint/2010/main" val="236686403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889433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4468240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762051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50584"/>
          <a:stretch/>
        </p:blipFill>
        <p:spPr>
          <a:xfrm>
            <a:off x="274249" y="257170"/>
            <a:ext cx="1119930" cy="569191"/>
          </a:xfrm>
          <a:prstGeom prst="rect">
            <a:avLst/>
          </a:prstGeom>
        </p:spPr>
      </p:pic>
    </p:spTree>
    <p:extLst>
      <p:ext uri="{BB962C8B-B14F-4D97-AF65-F5344CB8AC3E}">
        <p14:creationId xmlns:p14="http://schemas.microsoft.com/office/powerpoint/2010/main" val="684525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V="1">
            <a:off x="7750630" y="4359729"/>
            <a:ext cx="4441370" cy="2498271"/>
          </a:xfrm>
          <a:prstGeom prst="rect">
            <a:avLst/>
          </a:prstGeom>
        </p:spPr>
      </p:pic>
      <p:sp>
        <p:nvSpPr>
          <p:cNvPr id="2" name="Title 1"/>
          <p:cNvSpPr>
            <a:spLocks noGrp="1"/>
          </p:cNvSpPr>
          <p:nvPr>
            <p:ph type="title"/>
          </p:nvPr>
        </p:nvSpPr>
        <p:spPr>
          <a:xfrm>
            <a:off x="269240" y="289513"/>
            <a:ext cx="11495723" cy="904289"/>
          </a:xfrm>
        </p:spPr>
        <p:txBody>
          <a:bodyPr/>
          <a:lstStyle>
            <a:lvl1pPr algn="l" defTabSz="914016" rtl="0" eaLnBrk="1" latinLnBrk="0" hangingPunct="1">
              <a:lnSpc>
                <a:spcPct val="90000"/>
              </a:lnSpc>
              <a:spcBef>
                <a:spcPct val="0"/>
              </a:spcBef>
              <a:buNone/>
              <a:defRPr lang="en-US" sz="3200" b="0" kern="1200" cap="none" spc="-100"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181258726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409967755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5268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7" y="1922804"/>
            <a:ext cx="4758211" cy="543097"/>
          </a:xfrm>
        </p:spPr>
        <p:txBody>
          <a:bodyPr wrap="square" lIns="0" tIns="0" rIns="0" bIns="0">
            <a:spAutoFit/>
          </a:bodyPr>
          <a:lstStyle>
            <a:lvl1pPr marL="0" indent="0">
              <a:lnSpc>
                <a:spcPct val="90000"/>
              </a:lnSpc>
              <a:spcAft>
                <a:spcPts val="1200"/>
              </a:spcAft>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2322479"/>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32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11367166" y="6561764"/>
            <a:ext cx="555596" cy="134483"/>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448212" y="6561764"/>
            <a:ext cx="3859607" cy="134483"/>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424736750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495723" cy="818703"/>
          </a:xfrm>
        </p:spPr>
        <p:txBody>
          <a:bodyPr/>
          <a:lstStyle>
            <a:lvl1pPr>
              <a:defRPr lang="en-US" sz="32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69240" y="1086665"/>
            <a:ext cx="11495723" cy="430901"/>
          </a:xfrm>
        </p:spPr>
        <p:txBody>
          <a:bodyPr tIns="0" bIns="0" anchor="ctr">
            <a:spAutoFit/>
          </a:bodyPr>
          <a:lstStyle>
            <a:lvl1pPr marL="0" indent="0">
              <a:buNone/>
              <a:defRPr sz="2800"/>
            </a:lvl1pPr>
            <a:lvl2pPr>
              <a:defRPr sz="1765"/>
            </a:lvl2pPr>
            <a:lvl3pPr>
              <a:defRPr sz="1567"/>
            </a:lvl3pPr>
            <a:lvl4pPr>
              <a:defRPr sz="1370"/>
            </a:lvl4pPr>
            <a:lvl5pPr>
              <a:defRPr sz="1370"/>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800">
                <a:solidFill>
                  <a:schemeClr val="tx2"/>
                </a:solidFill>
              </a:defRPr>
            </a:lvl1pPr>
          </a:lstStyle>
          <a:p>
            <a:pPr defTabSz="914016"/>
            <a:fld id="{27258FFF-F925-446B-8502-81C933981705}" type="slidenum">
              <a:rPr lang="en-US" smtClean="0"/>
              <a:pPr defTabSz="914016"/>
              <a:t>‹#›</a:t>
            </a:fld>
            <a:endParaRPr lang="en-US"/>
          </a:p>
        </p:txBody>
      </p:sp>
    </p:spTree>
    <p:extLst>
      <p:ext uri="{BB962C8B-B14F-4D97-AF65-F5344CB8AC3E}">
        <p14:creationId xmlns:p14="http://schemas.microsoft.com/office/powerpoint/2010/main" val="221061033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805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4267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491095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3"/>
            <a:ext cx="11296416" cy="656655"/>
          </a:xfrm>
        </p:spPr>
        <p:txBody>
          <a:bodyPr/>
          <a:lstStyle>
            <a:lvl1pPr marL="0" indent="0">
              <a:buFont typeface="Wingdings" panose="05000000000000000000" pitchFamily="2" charset="2"/>
              <a:buNone/>
              <a:defRPr sz="4266"/>
            </a:lvl1p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lvl1pPr marL="228550" indent="-228550">
              <a:buFont typeface="Wingdings" panose="05000000000000000000" pitchFamily="2" charset="2"/>
              <a:buChar char="§"/>
              <a:defRPr/>
            </a:lvl1pPr>
            <a:lvl2pPr marL="457101" indent="-228550">
              <a:buFont typeface="Wingdings" panose="05000000000000000000" pitchFamily="2" charset="2"/>
              <a:buChar char="§"/>
              <a:defRPr/>
            </a:lvl2pPr>
            <a:lvl3pPr marL="657082" indent="-199981">
              <a:buFont typeface="Wingdings" panose="05000000000000000000" pitchFamily="2" charset="2"/>
              <a:buChar char="§"/>
              <a:defRPr/>
            </a:lvl3pPr>
            <a:lvl4pPr marL="842781" indent="-180935">
              <a:buFont typeface="Wingdings" panose="05000000000000000000" pitchFamily="2" charset="2"/>
              <a:buChar char="§"/>
              <a:defRPr/>
            </a:lvl4pPr>
            <a:lvl5pPr marL="1023717" indent="-168238">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2477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8150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45806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5539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1"/>
            <a:ext cx="7254865" cy="543185"/>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585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092823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9603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49646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6"/>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6"/>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3"/>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3" y="1700067"/>
            <a:ext cx="3556129" cy="770920"/>
          </a:xfrm>
        </p:spPr>
        <p:txBody>
          <a:bodyPr wrap="square" lIns="0" tIns="0" rIns="0" bIns="0">
            <a:noAutofit/>
          </a:bodyPr>
          <a:lstStyle>
            <a:lvl1pPr marL="0" marR="0" indent="0" algn="l" defTabSz="914192"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56059716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2646389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91648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735059"/>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5750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3"/>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2" cy="136396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Tree>
    <p:extLst>
      <p:ext uri="{BB962C8B-B14F-4D97-AF65-F5344CB8AC3E}">
        <p14:creationId xmlns:p14="http://schemas.microsoft.com/office/powerpoint/2010/main" val="1440261322"/>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569074"/>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414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69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140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126422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09995065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dirty="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dirty="0">
                <a:solidFill>
                  <a:srgbClr val="323130"/>
                </a:solidFill>
                <a:effectLst/>
                <a:latin typeface="&amp;quot"/>
                <a:ea typeface="Times New Roman" panose="02020603050405020304" pitchFamily="18" charset="0"/>
                <a:cs typeface="Times New Roman" panose="02020603050405020304" pitchFamily="18" charset="0"/>
              </a:rPr>
              <a:t> </a:t>
            </a:r>
            <a:endParaRPr lang="en-US" sz="1800" dirty="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A5BBA"/>
                </a:solidFill>
                <a:latin typeface="&amp;quot"/>
                <a:ea typeface="+mn-ea"/>
                <a:cs typeface="+mn-cs"/>
              </a:rPr>
              <a:t>© Microsoft Corporation.  All rights reserved</a:t>
            </a:r>
            <a:r>
              <a:rPr lang="en-US" sz="1600" kern="1200" dirty="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dirty="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2848487592"/>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rgbClr val="742774"/>
                </a:solidFill>
              </a:defRPr>
            </a:lvl1pPr>
          </a:lstStyle>
          <a:p>
            <a:r>
              <a:rPr lang="en-US"/>
              <a:t>Power Apps presentation title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Speaker name</a:t>
            </a:r>
          </a:p>
          <a:p>
            <a:pPr lvl="1"/>
            <a:r>
              <a:rPr lang="en-US"/>
              <a:t>Date</a:t>
            </a:r>
          </a:p>
        </p:txBody>
      </p:sp>
      <p:pic>
        <p:nvPicPr>
          <p:cNvPr id="1026" name="Picture 2">
            <a:extLst>
              <a:ext uri="{FF2B5EF4-FFF2-40B4-BE49-F238E27FC236}">
                <a16:creationId xmlns:a16="http://schemas.microsoft.com/office/drawing/2014/main" id="{DEB8F1F9-8F39-4A55-AD3C-EAB3E3DB2B4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281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3" y="4847661"/>
            <a:ext cx="9609045"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460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4"/>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3"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908961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srcRect l="17400" t="11806" b="5571"/>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4"/>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1"/>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spTree>
    <p:extLst>
      <p:ext uri="{BB962C8B-B14F-4D97-AF65-F5344CB8AC3E}">
        <p14:creationId xmlns:p14="http://schemas.microsoft.com/office/powerpoint/2010/main" val="1537874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a:srcRect b="15637"/>
          <a:stretch/>
        </p:blipFill>
        <p:spPr>
          <a:xfrm>
            <a:off x="-1" y="488"/>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1"/>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529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5"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7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5"/>
            <a:ext cx="3837818" cy="3786998"/>
          </a:xfrm>
        </p:spPr>
        <p:txBody>
          <a:bodyPr wrap="square" lIns="0" tIns="0" rIns="0" bIns="0">
            <a:noAutofit/>
          </a:bodyPr>
          <a:lstStyle>
            <a:lvl1pPr marL="0" indent="0" defTabSz="507136">
              <a:spcAft>
                <a:spcPts val="490"/>
              </a:spcAft>
              <a:buNone/>
              <a:defRPr sz="1765" spc="0" baseline="0">
                <a:solidFill>
                  <a:schemeClr val="tx1"/>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502296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4"/>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43839"/>
          </a:xfrm>
        </p:spPr>
        <p:txBody>
          <a:bodyPr lIns="0" tIns="0" rIns="0" bIns="0"/>
          <a:lstStyle>
            <a:lvl1pPr marL="0" indent="0">
              <a:lnSpc>
                <a:spcPts val="1765"/>
              </a:lnSpc>
              <a:spcBef>
                <a:spcPts val="0"/>
              </a:spcBef>
              <a:buNone/>
              <a:defRPr sz="1370" b="0" spc="0">
                <a:solidFill>
                  <a:srgbClr val="742774"/>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331946"/>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27623683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220"/>
          </a:xfrm>
        </p:spPr>
        <p:txBody>
          <a:bodyPr lIns="0" tIns="0" rIns="0" bIns="0"/>
          <a:lstStyle>
            <a:lvl1pPr marL="0" indent="0">
              <a:lnSpc>
                <a:spcPts val="1765"/>
              </a:lnSpc>
              <a:spcBef>
                <a:spcPts val="0"/>
              </a:spcBef>
              <a:spcAft>
                <a:spcPts val="588"/>
              </a:spcAft>
              <a:buNone/>
              <a:defRPr sz="1370" b="0" spc="0" baseline="0">
                <a:solidFill>
                  <a:srgbClr val="742774"/>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431727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572831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8522689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gn="ctr">
              <a:lnSpc>
                <a:spcPts val="3135"/>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1201226"/>
          </a:xfrm>
        </p:spPr>
        <p:txBody>
          <a:bodyPr lIns="0" tIns="0" rIns="0" bIns="0"/>
          <a:lstStyle>
            <a:lvl1pPr marL="0" indent="0">
              <a:lnSpc>
                <a:spcPts val="1765"/>
              </a:lnSpc>
              <a:spcBef>
                <a:spcPts val="1176"/>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6570560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0"/>
            <a:ext cx="1693247" cy="2817053"/>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4"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8"/>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16853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63997200"/>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60477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392405874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6"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8" y="3497261"/>
            <a:ext cx="11074319" cy="553998"/>
          </a:xfrm>
        </p:spPr>
        <p:txBody>
          <a:bodyPr/>
          <a:lstStyle>
            <a:lvl1pPr algn="ctr">
              <a:defRPr>
                <a:solidFill>
                  <a:schemeClr val="bg1"/>
                </a:solidFill>
              </a:defRPr>
            </a:lvl1pPr>
          </a:lstStyle>
          <a:p>
            <a:pPr marL="65075" lvl="0" defTabSz="932293"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153950360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01093899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703" spc="-49" baseline="0" dirty="0">
                <a:solidFill>
                  <a:schemeClr val="bg1"/>
                </a:solidFill>
              </a:defRPr>
            </a:lvl1pPr>
          </a:lstStyle>
          <a:p>
            <a:pPr marL="0" lvl="0">
              <a:lnSpc>
                <a:spcPts val="5488"/>
              </a:lnSpc>
            </a:pPr>
            <a:r>
              <a:rPr lang="en-US"/>
              <a:t>Section title</a:t>
            </a:r>
          </a:p>
        </p:txBody>
      </p:sp>
    </p:spTree>
    <p:extLst>
      <p:ext uri="{BB962C8B-B14F-4D97-AF65-F5344CB8AC3E}">
        <p14:creationId xmlns:p14="http://schemas.microsoft.com/office/powerpoint/2010/main" val="138076911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p:spPr>
        <p:txBody>
          <a:bodyPr lIns="0" tIns="0" rIns="0" bIns="0"/>
          <a:lstStyle>
            <a:lvl1pPr marL="280013" indent="-280013">
              <a:lnSpc>
                <a:spcPts val="1765"/>
              </a:lnSpc>
              <a:spcBef>
                <a:spcPts val="0"/>
              </a:spcBef>
              <a:buFont typeface="Arial" panose="020B0604020202020204" pitchFamily="34" charset="0"/>
              <a:buChar char="•"/>
              <a:defRPr sz="1370" b="0" i="0" spc="0">
                <a:solidFill>
                  <a:schemeClr val="tx1"/>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02483059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7"/>
            <a:ext cx="1693247" cy="3034229"/>
          </a:xfrm>
        </p:spPr>
        <p:txBody>
          <a:bodyPr lIns="0" tIns="0" rIns="0" bIns="0"/>
          <a:lstStyle>
            <a:lvl1pPr marL="0" indent="0">
              <a:lnSpc>
                <a:spcPts val="1765"/>
              </a:lnSpc>
              <a:spcBef>
                <a:spcPts val="882"/>
              </a:spcBef>
              <a:buNone/>
              <a:defRPr lang="en-US" sz="1370" b="0" kern="1200" spc="0" baseline="0" dirty="0">
                <a:solidFill>
                  <a:srgbClr val="742774"/>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2629968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AC1D72-D47B-4794-893B-FD177DC1C717}"/>
              </a:ext>
            </a:extLst>
          </p:cNvPr>
          <p:cNvSpPr/>
          <p:nvPr userDrawn="1"/>
        </p:nvSpPr>
        <p:spPr bwMode="auto">
          <a:xfrm>
            <a:off x="0" y="0"/>
            <a:ext cx="12192000" cy="6858000"/>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355615605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76478207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p:spPr>
        <p:txBody>
          <a:bodyPr lIns="0" tIns="0" rIns="0" bIns="0"/>
          <a:lstStyle>
            <a:lvl1pPr marL="0" indent="0">
              <a:lnSpc>
                <a:spcPts val="1174"/>
              </a:lnSpc>
              <a:spcBef>
                <a:spcPts val="882"/>
              </a:spcBef>
              <a:buFont typeface="Arial" panose="020B0604020202020204" pitchFamily="34" charset="0"/>
              <a:buNone/>
              <a:defRPr sz="980" b="0" i="0" spc="0">
                <a:solidFill>
                  <a:schemeClr val="tx1"/>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98871451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BD16CE1-A41F-43DF-99E4-2D54DBC1DFBA}"/>
              </a:ext>
            </a:extLst>
          </p:cNvPr>
          <p:cNvSpPr>
            <a:spLocks noGrp="1"/>
          </p:cNvSpPr>
          <p:nvPr>
            <p:ph type="ftr" sz="quarter" idx="10"/>
          </p:nvPr>
        </p:nvSpPr>
        <p:spPr/>
        <p:txBody>
          <a:bodyPr/>
          <a:lstStyle/>
          <a:p>
            <a:r>
              <a:rPr lang="en-US">
                <a:solidFill>
                  <a:schemeClr val="bg1">
                    <a:lumMod val="65000"/>
                  </a:schemeClr>
                </a:solidFill>
              </a:rPr>
              <a:t>© Microsoft Corporation                                                                                  								                      Power Platform </a:t>
            </a:r>
          </a:p>
        </p:txBody>
      </p:sp>
      <p:sp>
        <p:nvSpPr>
          <p:cNvPr id="4" name="Text Placeholder 4">
            <a:extLst>
              <a:ext uri="{FF2B5EF4-FFF2-40B4-BE49-F238E27FC236}">
                <a16:creationId xmlns:a16="http://schemas.microsoft.com/office/drawing/2014/main" id="{32C2568C-A901-455A-9891-A59F9ACAE7C7}"/>
              </a:ext>
            </a:extLst>
          </p:cNvPr>
          <p:cNvSpPr>
            <a:spLocks noGrp="1"/>
          </p:cNvSpPr>
          <p:nvPr>
            <p:ph type="body" sz="quarter" idx="32" hasCustomPrompt="1"/>
          </p:nvPr>
        </p:nvSpPr>
        <p:spPr>
          <a:xfrm>
            <a:off x="110515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 name="Content Placeholder 15">
            <a:extLst>
              <a:ext uri="{FF2B5EF4-FFF2-40B4-BE49-F238E27FC236}">
                <a16:creationId xmlns:a16="http://schemas.microsoft.com/office/drawing/2014/main" id="{AF7664AC-5A49-4869-849F-33D4BE26E705}"/>
              </a:ext>
            </a:extLst>
          </p:cNvPr>
          <p:cNvSpPr>
            <a:spLocks noGrp="1"/>
          </p:cNvSpPr>
          <p:nvPr>
            <p:ph sz="quarter" idx="39" hasCustomPrompt="1"/>
          </p:nvPr>
        </p:nvSpPr>
        <p:spPr>
          <a:xfrm>
            <a:off x="8417802"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 name="Content Placeholder 15">
            <a:extLst>
              <a:ext uri="{FF2B5EF4-FFF2-40B4-BE49-F238E27FC236}">
                <a16:creationId xmlns:a16="http://schemas.microsoft.com/office/drawing/2014/main" id="{9A375501-8BAE-4474-B7C5-8FF87CC6C407}"/>
              </a:ext>
            </a:extLst>
          </p:cNvPr>
          <p:cNvSpPr>
            <a:spLocks noGrp="1"/>
          </p:cNvSpPr>
          <p:nvPr>
            <p:ph sz="quarter" idx="40" hasCustomPrompt="1"/>
          </p:nvPr>
        </p:nvSpPr>
        <p:spPr>
          <a:xfrm>
            <a:off x="4768073"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0F8797E4-AE56-4C4B-B866-C8A495E3FDC3}"/>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Title Placeholder 1">
            <a:extLst>
              <a:ext uri="{FF2B5EF4-FFF2-40B4-BE49-F238E27FC236}">
                <a16:creationId xmlns:a16="http://schemas.microsoft.com/office/drawing/2014/main" id="{A4F11A96-3D55-4C13-9D4F-67C291E7D7DB}"/>
              </a:ext>
            </a:extLst>
          </p:cNvPr>
          <p:cNvSpPr>
            <a:spLocks noGrp="1"/>
          </p:cNvSpPr>
          <p:nvPr>
            <p:ph type="title" hasCustomPrompt="1"/>
          </p:nvPr>
        </p:nvSpPr>
        <p:spPr>
          <a:xfrm>
            <a:off x="568047" y="683498"/>
            <a:ext cx="11055906"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9" name="Text Placeholder 3">
            <a:extLst>
              <a:ext uri="{FF2B5EF4-FFF2-40B4-BE49-F238E27FC236}">
                <a16:creationId xmlns:a16="http://schemas.microsoft.com/office/drawing/2014/main" id="{1ECDB96C-4FD3-48BC-A769-B5B1741F0C2D}"/>
              </a:ext>
            </a:extLst>
          </p:cNvPr>
          <p:cNvSpPr>
            <a:spLocks noGrp="1"/>
          </p:cNvSpPr>
          <p:nvPr>
            <p:ph type="body" sz="quarter" idx="12" hasCustomPrompt="1"/>
          </p:nvPr>
        </p:nvSpPr>
        <p:spPr>
          <a:xfrm>
            <a:off x="580638" y="1355683"/>
            <a:ext cx="11046887" cy="301770"/>
          </a:xfrm>
        </p:spPr>
        <p:txBody>
          <a:bodyPr wrap="square" lIns="0" tIns="0" rIns="0" bIns="0">
            <a:spAutoFit/>
          </a:bodyPr>
          <a:lstStyle>
            <a:lvl1pPr marL="0" indent="0" algn="ctr">
              <a:lnSpc>
                <a:spcPct val="100000"/>
              </a:lnSpc>
              <a:spcBef>
                <a:spcPts val="0"/>
              </a:spcBef>
              <a:spcAft>
                <a:spcPts val="1273"/>
              </a:spcAft>
              <a:buNone/>
              <a:defRPr sz="1961" b="0" i="0">
                <a:solidFill>
                  <a:srgbClr val="000000"/>
                </a:solidFill>
                <a:latin typeface="Segoe UI Light" panose="020B0502040204020203" pitchFamily="34" charset="0"/>
                <a:cs typeface="Segoe UI Light" panose="020B0502040204020203" pitchFamily="34" charset="0"/>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20pt</a:t>
            </a:r>
          </a:p>
        </p:txBody>
      </p:sp>
      <p:sp>
        <p:nvSpPr>
          <p:cNvPr id="10" name="Text Placeholder 4">
            <a:extLst>
              <a:ext uri="{FF2B5EF4-FFF2-40B4-BE49-F238E27FC236}">
                <a16:creationId xmlns:a16="http://schemas.microsoft.com/office/drawing/2014/main" id="{AB6E909F-ED42-46A4-8FD9-BF923A9EBB2A}"/>
              </a:ext>
            </a:extLst>
          </p:cNvPr>
          <p:cNvSpPr>
            <a:spLocks noGrp="1"/>
          </p:cNvSpPr>
          <p:nvPr>
            <p:ph type="body" sz="quarter" idx="42" hasCustomPrompt="1"/>
          </p:nvPr>
        </p:nvSpPr>
        <p:spPr>
          <a:xfrm>
            <a:off x="4749635"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C3A4301-7514-40BC-9C21-04FE2ACB705E}"/>
              </a:ext>
            </a:extLst>
          </p:cNvPr>
          <p:cNvSpPr>
            <a:spLocks noGrp="1"/>
          </p:cNvSpPr>
          <p:nvPr>
            <p:ph type="body" sz="quarter" idx="43" hasCustomPrompt="1"/>
          </p:nvPr>
        </p:nvSpPr>
        <p:spPr>
          <a:xfrm>
            <a:off x="8408812"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07" indent="0">
              <a:buNone/>
              <a:defRPr/>
            </a:lvl3pPr>
            <a:lvl4pPr marL="672161" indent="0">
              <a:buNone/>
              <a:defRPr/>
            </a:lvl4pPr>
            <a:lvl5pPr marL="89621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27654487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67695092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1736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026"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52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272"/>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3" y="153681"/>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902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3"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3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descr="A close up of a logo&#10;&#10;Description automatically generated">
            <a:extLst>
              <a:ext uri="{FF2B5EF4-FFF2-40B4-BE49-F238E27FC236}">
                <a16:creationId xmlns:a16="http://schemas.microsoft.com/office/drawing/2014/main" id="{946B0343-0C1F-4A28-B429-D67A62CA3C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4135108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a:alphaModFix/>
          </a:blip>
          <a:srcRect l="22790" r="26113"/>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descr="A close up of a logo&#10;&#10;Description automatically generated">
            <a:extLst>
              <a:ext uri="{FF2B5EF4-FFF2-40B4-BE49-F238E27FC236}">
                <a16:creationId xmlns:a16="http://schemas.microsoft.com/office/drawing/2014/main" id="{70210425-32C6-4F53-BBBE-A41253FE97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1664138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34876375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67013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15339597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4774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19070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pic>
        <p:nvPicPr>
          <p:cNvPr id="8" name="Picture 7" descr="A picture containing drawing&#10;&#10;Description automatically generated">
            <a:extLst>
              <a:ext uri="{FF2B5EF4-FFF2-40B4-BE49-F238E27FC236}">
                <a16:creationId xmlns:a16="http://schemas.microsoft.com/office/drawing/2014/main" id="{5564B955-35A8-4763-9237-1CD3E8A20F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3748135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047176546"/>
      </p:ext>
    </p:extLst>
  </p:cSld>
  <p:clrMapOvr>
    <a:masterClrMapping/>
  </p:clrMapOvr>
  <p:transition spd="slow">
    <p:push/>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Picture 6" descr="A picture containing drawing&#10;&#10;Description automatically generated">
            <a:extLst>
              <a:ext uri="{FF2B5EF4-FFF2-40B4-BE49-F238E27FC236}">
                <a16:creationId xmlns:a16="http://schemas.microsoft.com/office/drawing/2014/main" id="{4850B9EB-2755-4BF6-AF93-2EA8874317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1960388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593216"/>
            <a:ext cx="9630389" cy="1793104"/>
          </a:xfrm>
          <a:noFill/>
        </p:spPr>
        <p:txBody>
          <a:bodyPr lIns="0" tIns="0" rIns="0" bIns="182880" anchor="b" anchorCtr="0"/>
          <a:lstStyle>
            <a:lvl1pPr>
              <a:defRPr sz="3921" strike="noStrike" spc="-49" baseline="0">
                <a:solidFill>
                  <a:schemeClr val="bg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410882"/>
            <a:ext cx="9602819" cy="745370"/>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8" name="Hexagon 7">
            <a:extLst>
              <a:ext uri="{FF2B5EF4-FFF2-40B4-BE49-F238E27FC236}">
                <a16:creationId xmlns:a16="http://schemas.microsoft.com/office/drawing/2014/main" id="{4D406F93-D5AB-4302-94F4-D5B4654F5F35}"/>
              </a:ext>
            </a:extLst>
          </p:cNvPr>
          <p:cNvSpPr/>
          <p:nvPr userDrawn="1"/>
        </p:nvSpPr>
        <p:spPr bwMode="auto">
          <a:xfrm>
            <a:off x="7588790" y="1657639"/>
            <a:ext cx="4603210" cy="5059190"/>
          </a:xfrm>
          <a:custGeom>
            <a:avLst/>
            <a:gdLst>
              <a:gd name="connsiteX0" fmla="*/ 0 w 5985491"/>
              <a:gd name="connsiteY0" fmla="*/ 2579954 h 5159907"/>
              <a:gd name="connsiteX1" fmla="*/ 1289977 w 5985491"/>
              <a:gd name="connsiteY1" fmla="*/ 1 h 5159907"/>
              <a:gd name="connsiteX2" fmla="*/ 4695514 w 5985491"/>
              <a:gd name="connsiteY2" fmla="*/ 1 h 5159907"/>
              <a:gd name="connsiteX3" fmla="*/ 5985491 w 5985491"/>
              <a:gd name="connsiteY3" fmla="*/ 2579954 h 5159907"/>
              <a:gd name="connsiteX4" fmla="*/ 4695514 w 5985491"/>
              <a:gd name="connsiteY4" fmla="*/ 5159906 h 5159907"/>
              <a:gd name="connsiteX5" fmla="*/ 1289977 w 5985491"/>
              <a:gd name="connsiteY5" fmla="*/ 5159906 h 5159907"/>
              <a:gd name="connsiteX6" fmla="*/ 0 w 5985491"/>
              <a:gd name="connsiteY6" fmla="*/ 2579954 h 5159907"/>
              <a:gd name="connsiteX0" fmla="*/ 0 w 4695514"/>
              <a:gd name="connsiteY0" fmla="*/ 2579953 h 5159905"/>
              <a:gd name="connsiteX1" fmla="*/ 1289977 w 4695514"/>
              <a:gd name="connsiteY1" fmla="*/ 0 h 5159905"/>
              <a:gd name="connsiteX2" fmla="*/ 4695514 w 4695514"/>
              <a:gd name="connsiteY2" fmla="*/ 0 h 5159905"/>
              <a:gd name="connsiteX3" fmla="*/ 4695514 w 4695514"/>
              <a:gd name="connsiteY3" fmla="*/ 5159905 h 5159905"/>
              <a:gd name="connsiteX4" fmla="*/ 1289977 w 4695514"/>
              <a:gd name="connsiteY4" fmla="*/ 5159905 h 5159905"/>
              <a:gd name="connsiteX5" fmla="*/ 0 w 4695514"/>
              <a:gd name="connsiteY5" fmla="*/ 2579953 h 5159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5514" h="5159905">
                <a:moveTo>
                  <a:pt x="0" y="2579953"/>
                </a:moveTo>
                <a:lnTo>
                  <a:pt x="1289977" y="0"/>
                </a:lnTo>
                <a:lnTo>
                  <a:pt x="4695514" y="0"/>
                </a:lnTo>
                <a:lnTo>
                  <a:pt x="4695514" y="5159905"/>
                </a:lnTo>
                <a:lnTo>
                  <a:pt x="1289977" y="5159905"/>
                </a:lnTo>
                <a:lnTo>
                  <a:pt x="0" y="2579953"/>
                </a:lnTo>
                <a:close/>
              </a:path>
            </a:pathLst>
          </a:custGeom>
          <a:solidFill>
            <a:schemeClr val="bg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2F7356A-A1D0-486F-8874-61ED63F92C4C}"/>
              </a:ext>
            </a:extLst>
          </p:cNvPr>
          <p:cNvPicPr>
            <a:picLocks noChangeAspect="1"/>
          </p:cNvPicPr>
          <p:nvPr userDrawn="1"/>
        </p:nvPicPr>
        <p:blipFill rotWithShape="1">
          <a:blip r:embed="rId2">
            <a:alphaModFix/>
          </a:blip>
          <a:srcRect l="22790" r="26113"/>
          <a:stretch/>
        </p:blipFill>
        <p:spPr>
          <a:xfrm>
            <a:off x="6932637" y="0"/>
            <a:ext cx="5259364" cy="6858001"/>
          </a:xfrm>
          <a:custGeom>
            <a:avLst/>
            <a:gdLst>
              <a:gd name="connsiteX0" fmla="*/ 1152093 w 5364825"/>
              <a:gd name="connsiteY0" fmla="*/ 0 h 6994526"/>
              <a:gd name="connsiteX1" fmla="*/ 5364825 w 5364825"/>
              <a:gd name="connsiteY1" fmla="*/ 0 h 6994526"/>
              <a:gd name="connsiteX2" fmla="*/ 5364825 w 5364825"/>
              <a:gd name="connsiteY2" fmla="*/ 6994526 h 6994526"/>
              <a:gd name="connsiteX3" fmla="*/ 2345172 w 5364825"/>
              <a:gd name="connsiteY3" fmla="*/ 6994526 h 6994526"/>
              <a:gd name="connsiteX4" fmla="*/ 0 w 5364825"/>
              <a:gd name="connsiteY4" fmla="*/ 2304185 h 6994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4825" h="6994526">
                <a:moveTo>
                  <a:pt x="1152093" y="0"/>
                </a:moveTo>
                <a:lnTo>
                  <a:pt x="5364825" y="0"/>
                </a:lnTo>
                <a:lnTo>
                  <a:pt x="5364825" y="6994526"/>
                </a:lnTo>
                <a:lnTo>
                  <a:pt x="2345172" y="6994526"/>
                </a:lnTo>
                <a:lnTo>
                  <a:pt x="0" y="2304185"/>
                </a:lnTo>
                <a:close/>
              </a:path>
            </a:pathLst>
          </a:custGeom>
          <a:ln w="73025">
            <a:solidFill>
              <a:schemeClr val="accent2">
                <a:lumMod val="75000"/>
              </a:schemeClr>
            </a:solidFill>
          </a:ln>
        </p:spPr>
      </p:pic>
      <p:sp>
        <p:nvSpPr>
          <p:cNvPr id="25" name="Hexagon 24">
            <a:extLst>
              <a:ext uri="{FF2B5EF4-FFF2-40B4-BE49-F238E27FC236}">
                <a16:creationId xmlns:a16="http://schemas.microsoft.com/office/drawing/2014/main" id="{D91DF740-2287-438B-8638-AC9506FC89F3}"/>
              </a:ext>
            </a:extLst>
          </p:cNvPr>
          <p:cNvSpPr/>
          <p:nvPr userDrawn="1"/>
        </p:nvSpPr>
        <p:spPr bwMode="auto">
          <a:xfrm flipH="1">
            <a:off x="193717" y="5469796"/>
            <a:ext cx="1123467" cy="968644"/>
          </a:xfrm>
          <a:prstGeom prst="hexagon">
            <a:avLst/>
          </a:prstGeom>
          <a:solidFill>
            <a:schemeClr val="accent3">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A3817EBB-15E7-412A-8B62-D53F0C41C703}"/>
              </a:ext>
            </a:extLst>
          </p:cNvPr>
          <p:cNvSpPr/>
          <p:nvPr userDrawn="1"/>
        </p:nvSpPr>
        <p:spPr bwMode="auto">
          <a:xfrm flipH="1">
            <a:off x="1229969" y="5469796"/>
            <a:ext cx="386928" cy="333606"/>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3589F91B-35EF-4C87-BFA8-136D67F79B03}"/>
              </a:ext>
            </a:extLst>
          </p:cNvPr>
          <p:cNvSpPr/>
          <p:nvPr userDrawn="1"/>
        </p:nvSpPr>
        <p:spPr bwMode="auto">
          <a:xfrm flipH="1">
            <a:off x="0" y="5297063"/>
            <a:ext cx="1234653" cy="1560937"/>
          </a:xfrm>
          <a:custGeom>
            <a:avLst/>
            <a:gdLst>
              <a:gd name="connsiteX0" fmla="*/ 1259410 w 1259410"/>
              <a:gd name="connsiteY0" fmla="*/ 0 h 1592011"/>
              <a:gd name="connsiteX1" fmla="*/ 566256 w 1259410"/>
              <a:gd name="connsiteY1" fmla="*/ 0 h 1592011"/>
              <a:gd name="connsiteX2" fmla="*/ 0 w 1259410"/>
              <a:gd name="connsiteY2" fmla="*/ 1132511 h 1592011"/>
              <a:gd name="connsiteX3" fmla="*/ 229750 w 1259410"/>
              <a:gd name="connsiteY3" fmla="*/ 1592011 h 1592011"/>
              <a:gd name="connsiteX4" fmla="*/ 1259410 w 1259410"/>
              <a:gd name="connsiteY4" fmla="*/ 1592011 h 159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9410" h="1592011">
                <a:moveTo>
                  <a:pt x="1259410" y="0"/>
                </a:moveTo>
                <a:lnTo>
                  <a:pt x="566256" y="0"/>
                </a:lnTo>
                <a:lnTo>
                  <a:pt x="0" y="1132511"/>
                </a:lnTo>
                <a:lnTo>
                  <a:pt x="229750" y="1592011"/>
                </a:lnTo>
                <a:lnTo>
                  <a:pt x="1259410" y="1592011"/>
                </a:lnTo>
                <a:close/>
              </a:path>
            </a:pathLst>
          </a:cu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437A968C-570A-4E87-A329-4B1BD7AE2E82}"/>
              </a:ext>
            </a:extLst>
          </p:cNvPr>
          <p:cNvSpPr/>
          <p:nvPr userDrawn="1"/>
        </p:nvSpPr>
        <p:spPr bwMode="auto">
          <a:xfrm flipH="1">
            <a:off x="6823926" y="2"/>
            <a:ext cx="5368074" cy="6857996"/>
          </a:xfrm>
          <a:custGeom>
            <a:avLst/>
            <a:gdLst>
              <a:gd name="connsiteX0" fmla="*/ 4877833 w 5475715"/>
              <a:gd name="connsiteY0" fmla="*/ 0 h 6994521"/>
              <a:gd name="connsiteX1" fmla="*/ 0 w 5475715"/>
              <a:gd name="connsiteY1" fmla="*/ 0 h 6994521"/>
              <a:gd name="connsiteX2" fmla="*/ 0 w 5475715"/>
              <a:gd name="connsiteY2" fmla="*/ 6994521 h 6994521"/>
              <a:gd name="connsiteX3" fmla="*/ 2576335 w 5475715"/>
              <a:gd name="connsiteY3" fmla="*/ 6994521 h 6994521"/>
              <a:gd name="connsiteX4" fmla="*/ 5475715 w 5475715"/>
              <a:gd name="connsiteY4" fmla="*/ 1195763 h 6994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5715" h="6994521">
                <a:moveTo>
                  <a:pt x="4877833" y="0"/>
                </a:moveTo>
                <a:lnTo>
                  <a:pt x="0" y="0"/>
                </a:lnTo>
                <a:lnTo>
                  <a:pt x="0" y="6994521"/>
                </a:lnTo>
                <a:lnTo>
                  <a:pt x="2576335" y="6994521"/>
                </a:lnTo>
                <a:lnTo>
                  <a:pt x="5475715" y="1195763"/>
                </a:lnTo>
                <a:close/>
              </a:path>
            </a:pathLst>
          </a:custGeom>
          <a:noFill/>
          <a:ln>
            <a:solidFill>
              <a:schemeClr val="accent1">
                <a:lumMod val="10000"/>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A picture containing drawing&#10;&#10;Description automatically generated">
            <a:extLst>
              <a:ext uri="{FF2B5EF4-FFF2-40B4-BE49-F238E27FC236}">
                <a16:creationId xmlns:a16="http://schemas.microsoft.com/office/drawing/2014/main" id="{51A573F8-3489-4C3A-8F23-056CF9B8DEA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608045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Title Slide 1">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7D0011F-D9C8-4890-B3F8-F6FA45BD5440}"/>
              </a:ext>
            </a:extLst>
          </p:cNvPr>
          <p:cNvSpPr/>
          <p:nvPr userDrawn="1"/>
        </p:nvSpPr>
        <p:spPr bwMode="auto">
          <a:xfrm>
            <a:off x="6591927" y="1010700"/>
            <a:ext cx="5600074" cy="5847300"/>
          </a:xfrm>
          <a:custGeom>
            <a:avLst/>
            <a:gdLst>
              <a:gd name="connsiteX0" fmla="*/ 3001586 w 5712367"/>
              <a:gd name="connsiteY0" fmla="*/ 0 h 5963705"/>
              <a:gd name="connsiteX1" fmla="*/ 5712367 w 5712367"/>
              <a:gd name="connsiteY1" fmla="*/ 0 h 5963705"/>
              <a:gd name="connsiteX2" fmla="*/ 5712367 w 5712367"/>
              <a:gd name="connsiteY2" fmla="*/ 5963705 h 5963705"/>
              <a:gd name="connsiteX3" fmla="*/ 0 w 5712367"/>
              <a:gd name="connsiteY3" fmla="*/ 5963705 h 5963705"/>
              <a:gd name="connsiteX4" fmla="*/ 11898 w 5712367"/>
              <a:gd name="connsiteY4" fmla="*/ 5938954 h 5963705"/>
              <a:gd name="connsiteX5" fmla="*/ 2727106 w 5712367"/>
              <a:gd name="connsiteY5" fmla="*/ 569692 h 596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367" h="5963705">
                <a:moveTo>
                  <a:pt x="3001586" y="0"/>
                </a:moveTo>
                <a:lnTo>
                  <a:pt x="5712367" y="0"/>
                </a:lnTo>
                <a:lnTo>
                  <a:pt x="5712367" y="5963705"/>
                </a:lnTo>
                <a:lnTo>
                  <a:pt x="0" y="5963705"/>
                </a:lnTo>
                <a:lnTo>
                  <a:pt x="11898" y="5938954"/>
                </a:lnTo>
                <a:cubicBezTo>
                  <a:pt x="884975" y="4151620"/>
                  <a:pt x="1850339" y="2357306"/>
                  <a:pt x="2727106" y="569692"/>
                </a:cubicBezTo>
                <a:close/>
              </a:path>
            </a:pathLst>
          </a:cu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DAE8F0B-C060-452B-B519-248F35F7AF34}"/>
              </a:ext>
            </a:extLst>
          </p:cNvPr>
          <p:cNvSpPr/>
          <p:nvPr userDrawn="1"/>
        </p:nvSpPr>
        <p:spPr bwMode="auto">
          <a:xfrm>
            <a:off x="6869391" y="770839"/>
            <a:ext cx="5322607" cy="6087162"/>
          </a:xfrm>
          <a:custGeom>
            <a:avLst/>
            <a:gdLst>
              <a:gd name="connsiteX0" fmla="*/ 3104171 w 5429336"/>
              <a:gd name="connsiteY0" fmla="*/ 0 h 6208342"/>
              <a:gd name="connsiteX1" fmla="*/ 5429336 w 5429336"/>
              <a:gd name="connsiteY1" fmla="*/ 0 h 6208342"/>
              <a:gd name="connsiteX2" fmla="*/ 5429336 w 5429336"/>
              <a:gd name="connsiteY2" fmla="*/ 6208342 h 6208342"/>
              <a:gd name="connsiteX3" fmla="*/ 0 w 5429336"/>
              <a:gd name="connsiteY3" fmla="*/ 6208342 h 6208342"/>
            </a:gdLst>
            <a:ahLst/>
            <a:cxnLst>
              <a:cxn ang="0">
                <a:pos x="connsiteX0" y="connsiteY0"/>
              </a:cxn>
              <a:cxn ang="0">
                <a:pos x="connsiteX1" y="connsiteY1"/>
              </a:cxn>
              <a:cxn ang="0">
                <a:pos x="connsiteX2" y="connsiteY2"/>
              </a:cxn>
              <a:cxn ang="0">
                <a:pos x="connsiteX3" y="connsiteY3"/>
              </a:cxn>
            </a:cxnLst>
            <a:rect l="l" t="t" r="r" b="b"/>
            <a:pathLst>
              <a:path w="5429336" h="6208342">
                <a:moveTo>
                  <a:pt x="3104171" y="0"/>
                </a:moveTo>
                <a:lnTo>
                  <a:pt x="5429336" y="0"/>
                </a:lnTo>
                <a:lnTo>
                  <a:pt x="5429336" y="6208342"/>
                </a:lnTo>
                <a:lnTo>
                  <a:pt x="0" y="620834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75DA8423-168F-4468-A111-F5D5CFAB61C7}"/>
              </a:ext>
            </a:extLst>
          </p:cNvPr>
          <p:cNvSpPr/>
          <p:nvPr userDrawn="1"/>
        </p:nvSpPr>
        <p:spPr bwMode="auto">
          <a:xfrm>
            <a:off x="8361454" y="2571359"/>
            <a:ext cx="1413986" cy="1219126"/>
          </a:xfrm>
          <a:prstGeom prst="hexagon">
            <a:avLst/>
          </a:prstGeom>
          <a:solidFill>
            <a:srgbClr val="3434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4930C04-939A-4BBA-91B2-B3783EB93BFD}"/>
              </a:ext>
            </a:extLst>
          </p:cNvPr>
          <p:cNvGrpSpPr/>
          <p:nvPr userDrawn="1"/>
        </p:nvGrpSpPr>
        <p:grpSpPr>
          <a:xfrm>
            <a:off x="6914781" y="965576"/>
            <a:ext cx="2958022" cy="2220813"/>
            <a:chOff x="6280198" y="439106"/>
            <a:chExt cx="3744276" cy="2810716"/>
          </a:xfrm>
        </p:grpSpPr>
        <p:sp>
          <p:nvSpPr>
            <p:cNvPr id="13" name="Hexagon 12">
              <a:extLst>
                <a:ext uri="{FF2B5EF4-FFF2-40B4-BE49-F238E27FC236}">
                  <a16:creationId xmlns:a16="http://schemas.microsoft.com/office/drawing/2014/main" id="{23FA493B-95EF-482D-BC56-0B67271C08BD}"/>
                </a:ext>
              </a:extLst>
            </p:cNvPr>
            <p:cNvSpPr/>
            <p:nvPr userDrawn="1"/>
          </p:nvSpPr>
          <p:spPr bwMode="auto">
            <a:xfrm>
              <a:off x="6659577" y="657724"/>
              <a:ext cx="1422089" cy="1225939"/>
            </a:xfrm>
            <a:prstGeom prst="hexagon">
              <a:avLst/>
            </a:prstGeom>
            <a:solidFill>
              <a:schemeClr val="bg1">
                <a:lumMod val="9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6C36B3FE-23D7-4834-A638-DD5837ECC50B}"/>
                </a:ext>
              </a:extLst>
            </p:cNvPr>
            <p:cNvSpPr/>
            <p:nvPr userDrawn="1"/>
          </p:nvSpPr>
          <p:spPr bwMode="auto">
            <a:xfrm>
              <a:off x="6280198" y="657724"/>
              <a:ext cx="489775" cy="422220"/>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1B9B94DA-F466-47AC-92DD-E349926A53E2}"/>
                </a:ext>
              </a:extLst>
            </p:cNvPr>
            <p:cNvSpPr/>
            <p:nvPr userDrawn="1"/>
          </p:nvSpPr>
          <p:spPr bwMode="auto">
            <a:xfrm>
              <a:off x="6764044" y="439106"/>
              <a:ext cx="3260430" cy="2810716"/>
            </a:xfrm>
            <a:prstGeom prst="hexagon">
              <a:avLst/>
            </a:prstGeom>
            <a:noFill/>
            <a:ln>
              <a:solidFill>
                <a:schemeClr val="accent2">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7B410F84-96D9-4135-A2D5-380F90767A85}"/>
              </a:ext>
            </a:extLst>
          </p:cNvPr>
          <p:cNvSpPr/>
          <p:nvPr userDrawn="1"/>
        </p:nvSpPr>
        <p:spPr bwMode="auto">
          <a:xfrm>
            <a:off x="8918859" y="3803105"/>
            <a:ext cx="3273139" cy="3054894"/>
          </a:xfrm>
          <a:custGeom>
            <a:avLst/>
            <a:gdLst>
              <a:gd name="connsiteX0" fmla="*/ 883583 w 3338772"/>
              <a:gd name="connsiteY0" fmla="*/ 0 h 3115709"/>
              <a:gd name="connsiteX1" fmla="*/ 3216239 w 3338772"/>
              <a:gd name="connsiteY1" fmla="*/ 0 h 3115709"/>
              <a:gd name="connsiteX2" fmla="*/ 3338772 w 3338772"/>
              <a:gd name="connsiteY2" fmla="*/ 245066 h 3115709"/>
              <a:gd name="connsiteX3" fmla="*/ 3338772 w 3338772"/>
              <a:gd name="connsiteY3" fmla="*/ 3115709 h 3115709"/>
              <a:gd name="connsiteX4" fmla="*/ 674273 w 3338772"/>
              <a:gd name="connsiteY4" fmla="*/ 3115709 h 3115709"/>
              <a:gd name="connsiteX5" fmla="*/ 0 w 3338772"/>
              <a:gd name="connsiteY5" fmla="*/ 1767165 h 311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8772" h="3115709">
                <a:moveTo>
                  <a:pt x="883583" y="0"/>
                </a:moveTo>
                <a:lnTo>
                  <a:pt x="3216239" y="0"/>
                </a:lnTo>
                <a:lnTo>
                  <a:pt x="3338772" y="245066"/>
                </a:lnTo>
                <a:lnTo>
                  <a:pt x="3338772" y="3115709"/>
                </a:lnTo>
                <a:lnTo>
                  <a:pt x="674273" y="3115709"/>
                </a:lnTo>
                <a:lnTo>
                  <a:pt x="0" y="1767165"/>
                </a:lnTo>
                <a:close/>
              </a:path>
            </a:pathLst>
          </a:custGeom>
          <a:solidFill>
            <a:schemeClr val="accent3">
              <a:lumMod val="75000"/>
              <a:alpha val="7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55994"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34" name="Picture 33" descr="A picture containing drawing&#10;&#10;Description automatically generated">
            <a:extLst>
              <a:ext uri="{FF2B5EF4-FFF2-40B4-BE49-F238E27FC236}">
                <a16:creationId xmlns:a16="http://schemas.microsoft.com/office/drawing/2014/main" id="{66031582-810D-46B0-86FC-2BD57723AF1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8" y="257170"/>
            <a:ext cx="2379859" cy="569191"/>
          </a:xfrm>
          <a:prstGeom prst="rect">
            <a:avLst/>
          </a:prstGeom>
        </p:spPr>
      </p:pic>
    </p:spTree>
    <p:extLst>
      <p:ext uri="{BB962C8B-B14F-4D97-AF65-F5344CB8AC3E}">
        <p14:creationId xmlns:p14="http://schemas.microsoft.com/office/powerpoint/2010/main" val="55743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Title Slide 1">
    <p:bg>
      <p:bgPr>
        <a:solidFill>
          <a:schemeClr val="bg2"/>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9A712B34-662C-419C-B5BA-73C301D3370D}"/>
              </a:ext>
            </a:extLst>
          </p:cNvPr>
          <p:cNvSpPr/>
          <p:nvPr userDrawn="1"/>
        </p:nvSpPr>
        <p:spPr bwMode="auto">
          <a:xfrm>
            <a:off x="0" y="5840521"/>
            <a:ext cx="1857752" cy="1017477"/>
          </a:xfrm>
          <a:custGeom>
            <a:avLst/>
            <a:gdLst>
              <a:gd name="connsiteX0" fmla="*/ 0 w 1895004"/>
              <a:gd name="connsiteY0" fmla="*/ 0 h 1037732"/>
              <a:gd name="connsiteX1" fmla="*/ 1376138 w 1895004"/>
              <a:gd name="connsiteY1" fmla="*/ 0 h 1037732"/>
              <a:gd name="connsiteX2" fmla="*/ 1895004 w 1895004"/>
              <a:gd name="connsiteY2" fmla="*/ 1037732 h 1037732"/>
              <a:gd name="connsiteX3" fmla="*/ 0 w 1895004"/>
              <a:gd name="connsiteY3" fmla="*/ 1037732 h 1037732"/>
            </a:gdLst>
            <a:ahLst/>
            <a:cxnLst>
              <a:cxn ang="0">
                <a:pos x="connsiteX0" y="connsiteY0"/>
              </a:cxn>
              <a:cxn ang="0">
                <a:pos x="connsiteX1" y="connsiteY1"/>
              </a:cxn>
              <a:cxn ang="0">
                <a:pos x="connsiteX2" y="connsiteY2"/>
              </a:cxn>
              <a:cxn ang="0">
                <a:pos x="connsiteX3" y="connsiteY3"/>
              </a:cxn>
            </a:cxnLst>
            <a:rect l="l" t="t" r="r" b="b"/>
            <a:pathLst>
              <a:path w="1895004" h="1037732">
                <a:moveTo>
                  <a:pt x="0" y="0"/>
                </a:moveTo>
                <a:lnTo>
                  <a:pt x="1376138" y="0"/>
                </a:lnTo>
                <a:lnTo>
                  <a:pt x="1895004" y="1037732"/>
                </a:lnTo>
                <a:lnTo>
                  <a:pt x="0" y="1037732"/>
                </a:lnTo>
                <a:close/>
              </a:path>
            </a:pathLst>
          </a:custGeom>
          <a:noFill/>
          <a:ln>
            <a:solidFill>
              <a:schemeClr val="accent1">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1851327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rgbClr val="742774"/>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Power Platform </a:t>
            </a:r>
          </a:p>
        </p:txBody>
      </p:sp>
    </p:spTree>
    <p:extLst>
      <p:ext uri="{BB962C8B-B14F-4D97-AF65-F5344CB8AC3E}">
        <p14:creationId xmlns:p14="http://schemas.microsoft.com/office/powerpoint/2010/main" val="416989567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60129" y="2910454"/>
            <a:ext cx="7163186" cy="1793104"/>
          </a:xfrm>
          <a:noFill/>
        </p:spPr>
        <p:txBody>
          <a:bodyPr lIns="0" tIns="0" rIns="0" bIns="182880" anchor="b" anchorCtr="0"/>
          <a:lstStyle>
            <a:lvl1pPr>
              <a:defRPr sz="3921" strike="noStrike" spc="-49" baseline="0">
                <a:solidFill>
                  <a:schemeClr val="tx1"/>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0129" y="4761688"/>
            <a:ext cx="7093473"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18" name="Picture 17" descr="A picture containing drawing&#10;&#10;Description automatically generated">
            <a:extLst>
              <a:ext uri="{FF2B5EF4-FFF2-40B4-BE49-F238E27FC236}">
                <a16:creationId xmlns:a16="http://schemas.microsoft.com/office/drawing/2014/main" id="{2F413392-2770-4269-95BF-CBC43B25D3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876071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615" y="475648"/>
            <a:ext cx="11306469" cy="492443"/>
          </a:xfrm>
        </p:spPr>
        <p:txBody>
          <a:bodyPr wrap="square" lIns="0" tIns="0" rIns="0" bIns="0">
            <a:spAutoFit/>
          </a:bodyPr>
          <a:lstStyle>
            <a:lvl1pPr>
              <a:lnSpc>
                <a:spcPct val="100000"/>
              </a:lnSpc>
              <a:defRPr sz="3200" strike="noStrike">
                <a:solidFill>
                  <a:schemeClr val="tx1"/>
                </a:solidFill>
              </a:defRPr>
            </a:lvl1pPr>
          </a:lstStyle>
          <a:p>
            <a:r>
              <a:rPr lang="en-US"/>
              <a:t>Title</a:t>
            </a:r>
          </a:p>
        </p:txBody>
      </p:sp>
    </p:spTree>
    <p:extLst>
      <p:ext uri="{BB962C8B-B14F-4D97-AF65-F5344CB8AC3E}">
        <p14:creationId xmlns:p14="http://schemas.microsoft.com/office/powerpoint/2010/main" val="20365094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23358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359470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05F92AB-F632-4166-AC48-DBE6E6E3EF45}"/>
              </a:ext>
            </a:extLst>
          </p:cNvPr>
          <p:cNvSpPr/>
          <p:nvPr userDrawn="1"/>
        </p:nvSpPr>
        <p:spPr bwMode="auto">
          <a:xfrm>
            <a:off x="-1" y="986206"/>
            <a:ext cx="435242" cy="5871794"/>
          </a:xfrm>
          <a:prstGeom prst="rect">
            <a:avLst/>
          </a:pr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A63D0188-4CD5-42B8-8F58-182B5A007864}"/>
              </a:ext>
            </a:extLst>
          </p:cNvPr>
          <p:cNvSpPr/>
          <p:nvPr userDrawn="1"/>
        </p:nvSpPr>
        <p:spPr bwMode="auto">
          <a:xfrm>
            <a:off x="435242" y="986207"/>
            <a:ext cx="9978029" cy="5880680"/>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solidFill>
            <a:srgbClr val="3232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7518143"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sp>
        <p:nvSpPr>
          <p:cNvPr id="36" name="Freeform: Shape 35">
            <a:extLst>
              <a:ext uri="{FF2B5EF4-FFF2-40B4-BE49-F238E27FC236}">
                <a16:creationId xmlns:a16="http://schemas.microsoft.com/office/drawing/2014/main" id="{DA88A708-C613-4F9D-8BFF-3D1018795FE4}"/>
              </a:ext>
            </a:extLst>
          </p:cNvPr>
          <p:cNvSpPr/>
          <p:nvPr userDrawn="1"/>
        </p:nvSpPr>
        <p:spPr bwMode="auto">
          <a:xfrm>
            <a:off x="-77364" y="826362"/>
            <a:ext cx="10017464" cy="6031639"/>
          </a:xfrm>
          <a:custGeom>
            <a:avLst/>
            <a:gdLst>
              <a:gd name="connsiteX0" fmla="*/ 0 w 10178109"/>
              <a:gd name="connsiteY0" fmla="*/ 0 h 5997749"/>
              <a:gd name="connsiteX1" fmla="*/ 7179235 w 10178109"/>
              <a:gd name="connsiteY1" fmla="*/ 0 h 5997749"/>
              <a:gd name="connsiteX2" fmla="*/ 10178109 w 10178109"/>
              <a:gd name="connsiteY2" fmla="*/ 5997749 h 5997749"/>
              <a:gd name="connsiteX3" fmla="*/ 0 w 10178109"/>
              <a:gd name="connsiteY3" fmla="*/ 5997749 h 5997749"/>
            </a:gdLst>
            <a:ahLst/>
            <a:cxnLst>
              <a:cxn ang="0">
                <a:pos x="connsiteX0" y="connsiteY0"/>
              </a:cxn>
              <a:cxn ang="0">
                <a:pos x="connsiteX1" y="connsiteY1"/>
              </a:cxn>
              <a:cxn ang="0">
                <a:pos x="connsiteX2" y="connsiteY2"/>
              </a:cxn>
              <a:cxn ang="0">
                <a:pos x="connsiteX3" y="connsiteY3"/>
              </a:cxn>
            </a:cxnLst>
            <a:rect l="l" t="t" r="r" b="b"/>
            <a:pathLst>
              <a:path w="10178109" h="5997749">
                <a:moveTo>
                  <a:pt x="0" y="0"/>
                </a:moveTo>
                <a:lnTo>
                  <a:pt x="7179235" y="0"/>
                </a:lnTo>
                <a:lnTo>
                  <a:pt x="10178109" y="5997749"/>
                </a:lnTo>
                <a:lnTo>
                  <a:pt x="0" y="5997749"/>
                </a:lnTo>
                <a:close/>
              </a:path>
            </a:pathLst>
          </a:custGeom>
          <a:no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logo&#10;&#10;Description automatically generated">
            <a:extLst>
              <a:ext uri="{FF2B5EF4-FFF2-40B4-BE49-F238E27FC236}">
                <a16:creationId xmlns:a16="http://schemas.microsoft.com/office/drawing/2014/main" id="{D8B8C1BD-C346-4DB4-AC2E-EAA0A28B0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4249" y="257170"/>
            <a:ext cx="2379859" cy="569191"/>
          </a:xfrm>
          <a:prstGeom prst="rect">
            <a:avLst/>
          </a:prstGeom>
        </p:spPr>
      </p:pic>
    </p:spTree>
    <p:extLst>
      <p:ext uri="{BB962C8B-B14F-4D97-AF65-F5344CB8AC3E}">
        <p14:creationId xmlns:p14="http://schemas.microsoft.com/office/powerpoint/2010/main" val="337741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57200" y="3029995"/>
            <a:ext cx="7468334" cy="1793104"/>
          </a:xfrm>
          <a:noFill/>
        </p:spPr>
        <p:txBody>
          <a:bodyPr lIns="0" tIns="0" rIns="0" bIns="182880" anchor="b" anchorCtr="0"/>
          <a:lstStyle>
            <a:lvl1pPr>
              <a:defRPr sz="3529" strike="noStrike" spc="-49" baseline="0">
                <a:solidFill>
                  <a:schemeClr val="bg1"/>
                </a:solidFill>
              </a:defRPr>
            </a:lvl1pPr>
          </a:lstStyle>
          <a:p>
            <a:r>
              <a:rPr lang="en-US"/>
              <a:t>Section title</a:t>
            </a:r>
          </a:p>
        </p:txBody>
      </p:sp>
      <p:pic>
        <p:nvPicPr>
          <p:cNvPr id="7" name="Picture 6" descr="A picture containing drawing&#10;&#10;Description automatically generated">
            <a:extLst>
              <a:ext uri="{FF2B5EF4-FFF2-40B4-BE49-F238E27FC236}">
                <a16:creationId xmlns:a16="http://schemas.microsoft.com/office/drawing/2014/main" id="{A171CF4D-3C84-415F-92B0-3ED8AB7056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694356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1843011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2311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800">
                <a:solidFill>
                  <a:schemeClr val="tx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76053" y="3005763"/>
            <a:ext cx="7453439" cy="846474"/>
          </a:xfrm>
          <a:noFill/>
        </p:spPr>
        <p:txBody>
          <a:bodyPr lIns="0" tIns="0" rIns="0" bIns="0" anchor="ctr" anchorCtr="0"/>
          <a:lstStyle>
            <a:lvl1pPr>
              <a:lnSpc>
                <a:spcPct val="100000"/>
              </a:lnSpc>
              <a:spcAft>
                <a:spcPts val="1274"/>
              </a:spcAft>
              <a:defRPr sz="4400" spc="-49" baseline="0">
                <a:solidFill>
                  <a:schemeClr val="tx1"/>
                </a:solidFill>
                <a:latin typeface="+mj-lt"/>
              </a:defRPr>
            </a:lvl1pPr>
          </a:lstStyle>
          <a:p>
            <a:r>
              <a:rPr lang="en-US"/>
              <a:t>Thank you.</a:t>
            </a:r>
          </a:p>
        </p:txBody>
      </p:sp>
      <p:pic>
        <p:nvPicPr>
          <p:cNvPr id="5" name="Picture 4" descr="A picture containing drawing&#10;&#10;Description automatically generated">
            <a:extLst>
              <a:ext uri="{FF2B5EF4-FFF2-40B4-BE49-F238E27FC236}">
                <a16:creationId xmlns:a16="http://schemas.microsoft.com/office/drawing/2014/main" id="{B869ED07-2A0A-4DFE-86E7-3B097DF6B07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88" t="29716" r="7152" b="29716"/>
          <a:stretch/>
        </p:blipFill>
        <p:spPr>
          <a:xfrm>
            <a:off x="442912" y="446900"/>
            <a:ext cx="1808163" cy="205022"/>
          </a:xfrm>
          <a:prstGeom prst="rect">
            <a:avLst/>
          </a:prstGeom>
        </p:spPr>
      </p:pic>
    </p:spTree>
    <p:extLst>
      <p:ext uri="{BB962C8B-B14F-4D97-AF65-F5344CB8AC3E}">
        <p14:creationId xmlns:p14="http://schemas.microsoft.com/office/powerpoint/2010/main" val="3222776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465139" y="465139"/>
            <a:ext cx="11269662" cy="905062"/>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57200" y="1436688"/>
            <a:ext cx="11269662" cy="2123658"/>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0135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4"/>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072234135"/>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5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17234260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71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156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0502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00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04459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28953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308927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98905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777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93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5246121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569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55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697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4529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09465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2754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2161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7580589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7489282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4982554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0969488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2099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21180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627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82500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4792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462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44640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565249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1453558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9405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5252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55332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853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310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69337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528427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74220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863228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443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042855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01819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87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9153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8666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953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445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938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50729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705946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304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88738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519088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pic>
        <p:nvPicPr>
          <p:cNvPr id="6" name="Picture 2">
            <a:extLst>
              <a:ext uri="{FF2B5EF4-FFF2-40B4-BE49-F238E27FC236}">
                <a16:creationId xmlns:a16="http://schemas.microsoft.com/office/drawing/2014/main" id="{194C8120-35E5-4A35-8E18-541233CB71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2" y="153680"/>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374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4040791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033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352954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71438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05809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5762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3455801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0492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11456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66246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2307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44405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35297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543717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262911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748206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20373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717352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318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60269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61572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5872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13192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97494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68426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013009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98713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769673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091534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89973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57934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38842844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542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19737654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2"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7"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0"/>
            <a:ext cx="1489700" cy="1345022"/>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7"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2"/>
            <a:ext cx="2315762"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7"/>
            <a:ext cx="11055906"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7" y="135568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981891649"/>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13157109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2381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1863399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970394"/>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764828446"/>
      </p:ext>
    </p:extLst>
  </p:cSld>
  <p:clrMapOvr>
    <a:masterClrMapping/>
  </p:clrMapOvr>
  <p:transition>
    <p:fade/>
  </p:transition>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6994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860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0"/>
            <a:ext cx="11653523" cy="1900777"/>
          </a:xfrm>
          <a:prstGeom prst="rect">
            <a:avLst/>
          </a:prstGeom>
        </p:spPr>
        <p:txBody>
          <a:bodyPr/>
          <a:lstStyle>
            <a:lvl1pPr marL="284757" indent="-284757">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7" indent="-275422">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4" indent="-28475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6" indent="-22407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9193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8" y="4026701"/>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marL="0" marR="0" lvl="0" indent="0" algn="l" defTabSz="914437"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1"/>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43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227" indent="0">
              <a:buNone/>
              <a:defRPr/>
            </a:lvl3pPr>
            <a:lvl4pPr marL="672342" indent="0">
              <a:buNone/>
              <a:defRPr/>
            </a:lvl4pPr>
            <a:lvl5pPr marL="896455"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553089"/>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225276"/>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Tree>
    <p:extLst>
      <p:ext uri="{BB962C8B-B14F-4D97-AF65-F5344CB8AC3E}">
        <p14:creationId xmlns:p14="http://schemas.microsoft.com/office/powerpoint/2010/main" val="10429695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217-3846-4C07-94E3-76DF39304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AE95B-5B24-4F96-AB43-A49386F52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BED49-C963-4546-BA61-E6884C644F65}"/>
              </a:ext>
            </a:extLst>
          </p:cNvPr>
          <p:cNvSpPr>
            <a:spLocks noGrp="1"/>
          </p:cNvSpPr>
          <p:nvPr>
            <p:ph type="dt" sz="half" idx="10"/>
          </p:nvPr>
        </p:nvSpPr>
        <p:spPr/>
        <p:txBody>
          <a:bodyPr/>
          <a:lstStyle/>
          <a:p>
            <a:fld id="{3A7C5F90-05A0-43BE-A0A6-ACF851174DDC}" type="datetimeFigureOut">
              <a:rPr lang="en-US" smtClean="0"/>
              <a:t>10/26/2022</a:t>
            </a:fld>
            <a:endParaRPr lang="en-US"/>
          </a:p>
        </p:txBody>
      </p:sp>
      <p:sp>
        <p:nvSpPr>
          <p:cNvPr id="5" name="Footer Placeholder 4">
            <a:extLst>
              <a:ext uri="{FF2B5EF4-FFF2-40B4-BE49-F238E27FC236}">
                <a16:creationId xmlns:a16="http://schemas.microsoft.com/office/drawing/2014/main" id="{7B147F9E-9C27-489A-8D61-4196D08C4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A08B8-42A1-44E9-8FD0-11CBB449A53E}"/>
              </a:ext>
            </a:extLst>
          </p:cNvPr>
          <p:cNvSpPr>
            <a:spLocks noGrp="1"/>
          </p:cNvSpPr>
          <p:nvPr>
            <p:ph type="sldNum" sz="quarter" idx="12"/>
          </p:nvPr>
        </p:nvSpPr>
        <p:spPr/>
        <p:txBody>
          <a:bodyPr/>
          <a:lstStyle/>
          <a:p>
            <a:fld id="{D0CD79EE-9688-4742-97BA-2FE44C633382}" type="slidenum">
              <a:rPr lang="en-US" smtClean="0"/>
              <a:t>‹#›</a:t>
            </a:fld>
            <a:endParaRPr lang="en-US"/>
          </a:p>
        </p:txBody>
      </p:sp>
    </p:spTree>
    <p:extLst>
      <p:ext uri="{BB962C8B-B14F-4D97-AF65-F5344CB8AC3E}">
        <p14:creationId xmlns:p14="http://schemas.microsoft.com/office/powerpoint/2010/main" val="145428138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49" y="2532448"/>
            <a:ext cx="5429663" cy="1793104"/>
          </a:xfrm>
          <a:noFill/>
        </p:spPr>
        <p:txBody>
          <a:bodyPr lIns="0" tIns="0" rIns="0" bIns="182880" anchor="b" anchorCtr="0"/>
          <a:lstStyle>
            <a:lvl1pPr>
              <a:lnSpc>
                <a:spcPct val="100000"/>
              </a:lnSpc>
              <a:defRPr sz="5295"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9" y="589920"/>
            <a:ext cx="1321129"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4"/>
            <a:ext cx="5412751" cy="422423"/>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1743645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5"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5" y="4512334"/>
            <a:ext cx="5412751" cy="422423"/>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a:stretch>
            <a:fillRect/>
          </a:stretch>
        </p:blipFill>
        <p:spPr>
          <a:xfrm>
            <a:off x="0" y="1008"/>
            <a:ext cx="12192000" cy="6855984"/>
          </a:xfrm>
          <a:prstGeom prst="rect">
            <a:avLst/>
          </a:prstGeom>
        </p:spPr>
      </p:pic>
    </p:spTree>
    <p:extLst>
      <p:ext uri="{BB962C8B-B14F-4D97-AF65-F5344CB8AC3E}">
        <p14:creationId xmlns:p14="http://schemas.microsoft.com/office/powerpoint/2010/main" val="3159885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1"/>
            </p:custDataLst>
            <p:extLst>
              <p:ext uri="{D42A27DB-BD31-4B8C-83A1-F6EECF244321}">
                <p14:modId xmlns:p14="http://schemas.microsoft.com/office/powerpoint/2010/main" val="1021826916"/>
              </p:ext>
            </p:extLst>
          </p:nvPr>
        </p:nvGraphicFramePr>
        <p:xfrm>
          <a:off x="1556" y="1558"/>
          <a:ext cx="1557" cy="155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5"/>
                      <a:stretch>
                        <a:fillRect/>
                      </a:stretch>
                    </p:blipFill>
                    <p:spPr>
                      <a:xfrm>
                        <a:off x="1556" y="1558"/>
                        <a:ext cx="1557" cy="155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2"/>
            </p:custDataLst>
          </p:nvPr>
        </p:nvSpPr>
        <p:spPr bwMode="auto">
          <a:xfrm>
            <a:off x="0" y="1"/>
            <a:ext cx="155629" cy="1556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14173" fontAlgn="base">
              <a:lnSpc>
                <a:spcPct val="90000"/>
              </a:lnSpc>
              <a:spcBef>
                <a:spcPct val="0"/>
              </a:spcBef>
              <a:spcAft>
                <a:spcPct val="0"/>
              </a:spcAft>
            </a:pPr>
            <a:endParaRPr lang="en-US" sz="3137"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9" y="1829713"/>
            <a:ext cx="4482124" cy="1473396"/>
          </a:xfrm>
          <a:noFill/>
        </p:spPr>
        <p:txBody>
          <a:bodyPr lIns="0" tIns="0" rIns="0" bIns="0" anchor="ctr" anchorCtr="0"/>
          <a:lstStyle>
            <a:lvl1pPr>
              <a:lnSpc>
                <a:spcPct val="100000"/>
              </a:lnSpc>
              <a:spcAft>
                <a:spcPts val="1275"/>
              </a:spcAft>
              <a:defRPr sz="3137"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68049" y="589920"/>
            <a:ext cx="1314756" cy="280339"/>
          </a:xfrm>
          <a:prstGeom prst="rect">
            <a:avLst/>
          </a:prstGeom>
        </p:spPr>
      </p:pic>
    </p:spTree>
    <p:extLst>
      <p:ext uri="{BB962C8B-B14F-4D97-AF65-F5344CB8AC3E}">
        <p14:creationId xmlns:p14="http://schemas.microsoft.com/office/powerpoint/2010/main" val="3359785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51022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8" y="589921"/>
            <a:ext cx="11055907" cy="488865"/>
          </a:xfrm>
        </p:spPr>
        <p:txBody>
          <a:bodyPr wrap="square" lIns="0" tIns="0" rIns="0" bIns="0">
            <a:spAutoFit/>
          </a:bodyPr>
          <a:lstStyle>
            <a:lvl1pPr>
              <a:lnSpc>
                <a:spcPct val="90000"/>
              </a:lnSpc>
              <a:defRPr sz="3529" strike="noStrike">
                <a:solidFill>
                  <a:schemeClr val="tx1"/>
                </a:solidFill>
              </a:defRPr>
            </a:lvl1pPr>
          </a:lstStyle>
          <a:p>
            <a:r>
              <a:rPr lang="en-US" dirty="0"/>
              <a:t>Title</a:t>
            </a:r>
          </a:p>
        </p:txBody>
      </p:sp>
    </p:spTree>
    <p:extLst>
      <p:ext uri="{BB962C8B-B14F-4D97-AF65-F5344CB8AC3E}">
        <p14:creationId xmlns:p14="http://schemas.microsoft.com/office/powerpoint/2010/main" val="365675490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7"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4"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70" y="2387126"/>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7"/>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160302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1"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143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87170"/>
            <a:ext cx="4167887" cy="54636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440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3776167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260779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4110320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2872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318438"/>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446871"/>
      </p:ext>
    </p:extLst>
  </p:cSld>
  <p:clrMapOvr>
    <a:masterClrMapping/>
  </p:clrMapOvr>
  <p:transition spd="slow">
    <p:push/>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140440"/>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929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760336"/>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9702873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236065098"/>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7663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140440"/>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06151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6685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4943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7" y="1672494"/>
            <a:ext cx="5891783" cy="35130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9" y="1882867"/>
            <a:ext cx="5497361" cy="3092267"/>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96949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2" indent="0">
              <a:buFont typeface="Wingdings" panose="05000000000000000000" pitchFamily="2" charset="2"/>
              <a:buNone/>
              <a:defRPr sz="1600" b="0">
                <a:latin typeface="+mn-lt"/>
              </a:defRPr>
            </a:lvl2pPr>
            <a:lvl3pPr marL="450839" indent="0">
              <a:buFont typeface="Wingdings" panose="05000000000000000000" pitchFamily="2" charset="2"/>
              <a:buNone/>
              <a:tabLst/>
              <a:defRPr sz="1200" b="0">
                <a:latin typeface="+mn-lt"/>
              </a:defRPr>
            </a:lvl3pPr>
            <a:lvl4pPr marL="652446" indent="0">
              <a:buFont typeface="Wingdings" panose="05000000000000000000" pitchFamily="2" charset="2"/>
              <a:buNone/>
              <a:defRPr sz="1100" b="0">
                <a:latin typeface="+mn-lt"/>
              </a:defRPr>
            </a:lvl4pPr>
            <a:lvl5pPr marL="854053"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141928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169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49200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1"/>
            <a:ext cx="11653523" cy="1900777"/>
          </a:xfrm>
          <a:prstGeom prst="rect">
            <a:avLst/>
          </a:prstGeom>
        </p:spPr>
        <p:txBody>
          <a:bodyPr/>
          <a:lstStyle>
            <a:lvl1pPr marL="284703" indent="-28470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0" indent="-275369">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2" indent="-2847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0" indent="-22402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27" indent="-22402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3958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2"/>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2"/>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2"/>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1" y="2237942"/>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8" y="4026702"/>
            <a:ext cx="240299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261"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41" indent="0">
              <a:buNone/>
              <a:defRPr/>
            </a:lvl3pPr>
            <a:lvl4pPr marL="672213" indent="0">
              <a:buNone/>
              <a:defRPr/>
            </a:lvl4pPr>
            <a:lvl5pPr marL="89628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6" y="4026702"/>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261"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41" indent="0">
              <a:buNone/>
              <a:defRPr/>
            </a:lvl3pPr>
            <a:lvl4pPr marL="672213" indent="0">
              <a:buNone/>
              <a:defRPr/>
            </a:lvl4pPr>
            <a:lvl5pPr marL="89628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40" y="4026704"/>
            <a:ext cx="2315763" cy="136396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261"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41" indent="0">
              <a:buNone/>
              <a:defRPr/>
            </a:lvl3pPr>
            <a:lvl4pPr marL="672213" indent="0">
              <a:buNone/>
              <a:defRPr/>
            </a:lvl4pPr>
            <a:lvl5pPr marL="896282" indent="0">
              <a:buNone/>
              <a:defRPr/>
            </a:lvl5pPr>
          </a:lstStyle>
          <a:p>
            <a:pPr marL="0" marR="0" lvl="0" indent="0" algn="l" defTabSz="914261"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8" y="4026702"/>
            <a:ext cx="2315763" cy="1337843"/>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261"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141" indent="0">
              <a:buNone/>
              <a:defRPr/>
            </a:lvl3pPr>
            <a:lvl4pPr marL="672213" indent="0">
              <a:buNone/>
              <a:defRPr/>
            </a:lvl4pPr>
            <a:lvl5pPr marL="89628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8" y="553090"/>
            <a:ext cx="11055907" cy="739343"/>
          </a:xfrm>
          <a:prstGeom prst="rect">
            <a:avLst/>
          </a:prstGeom>
        </p:spPr>
        <p:txBody>
          <a:bodyPr vert="horz" wrap="square" lIns="0" tIns="164592" rIns="0" bIns="0" rtlCol="0" anchor="t">
            <a:noAutofit/>
          </a:bodyPr>
          <a:lstStyle>
            <a:lvl1pPr algn="ctr">
              <a:lnSpc>
                <a:spcPct val="100000"/>
              </a:lnSpc>
              <a:defRPr sz="3136"/>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9" y="1225277"/>
            <a:ext cx="11046887" cy="301769"/>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71" indent="0">
              <a:lnSpc>
                <a:spcPct val="90000"/>
              </a:lnSpc>
              <a:spcBef>
                <a:spcPts val="0"/>
              </a:spcBef>
              <a:spcAft>
                <a:spcPts val="1274"/>
              </a:spcAft>
              <a:buNone/>
              <a:defRPr sz="1961">
                <a:solidFill>
                  <a:schemeClr val="tx2"/>
                </a:solidFill>
              </a:defRPr>
            </a:lvl2pPr>
            <a:lvl3pPr marL="448141" indent="0">
              <a:spcBef>
                <a:spcPts val="0"/>
              </a:spcBef>
              <a:spcAft>
                <a:spcPts val="1274"/>
              </a:spcAft>
              <a:buNone/>
              <a:defRPr sz="1961"/>
            </a:lvl3pPr>
            <a:lvl4pPr marL="672213" indent="0">
              <a:spcBef>
                <a:spcPts val="0"/>
              </a:spcBef>
              <a:spcAft>
                <a:spcPts val="1274"/>
              </a:spcAft>
              <a:buNone/>
              <a:defRPr sz="1961"/>
            </a:lvl4pPr>
            <a:lvl5pPr marL="896282" indent="0">
              <a:buNone/>
              <a:defRPr/>
            </a:lvl5pPr>
          </a:lstStyle>
          <a:p>
            <a:pPr lvl="0"/>
            <a:r>
              <a:rPr lang="en-US"/>
              <a:t>Subtitle Segoe UI 20pt</a:t>
            </a:r>
          </a:p>
        </p:txBody>
      </p:sp>
    </p:spTree>
    <p:extLst>
      <p:ext uri="{BB962C8B-B14F-4D97-AF65-F5344CB8AC3E}">
        <p14:creationId xmlns:p14="http://schemas.microsoft.com/office/powerpoint/2010/main" val="201399948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68050" y="2532448"/>
            <a:ext cx="5429663" cy="1793104"/>
          </a:xfrm>
          <a:noFill/>
        </p:spPr>
        <p:txBody>
          <a:bodyPr lIns="0" tIns="0" rIns="0" bIns="182880" anchor="b" anchorCtr="0"/>
          <a:lstStyle>
            <a:lvl1pPr>
              <a:lnSpc>
                <a:spcPct val="100000"/>
              </a:lnSpc>
              <a:defRPr sz="5294" strike="noStrike" spc="-147"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8049" y="589920"/>
            <a:ext cx="1321129" cy="280339"/>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584961" y="4512335"/>
            <a:ext cx="5412751" cy="422423"/>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745"/>
              <a:t>Author name</a:t>
            </a:r>
          </a:p>
        </p:txBody>
      </p:sp>
    </p:spTree>
    <p:extLst>
      <p:ext uri="{BB962C8B-B14F-4D97-AF65-F5344CB8AC3E}">
        <p14:creationId xmlns:p14="http://schemas.microsoft.com/office/powerpoint/2010/main" val="717602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3"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6" y="4512335"/>
            <a:ext cx="5412751" cy="422423"/>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a:stretch>
            <a:fillRect/>
          </a:stretch>
        </p:blipFill>
        <p:spPr>
          <a:xfrm>
            <a:off x="0" y="1008"/>
            <a:ext cx="12192000" cy="6855984"/>
          </a:xfrm>
          <a:prstGeom prst="rect">
            <a:avLst/>
          </a:prstGeom>
        </p:spPr>
      </p:pic>
    </p:spTree>
    <p:extLst>
      <p:ext uri="{BB962C8B-B14F-4D97-AF65-F5344CB8AC3E}">
        <p14:creationId xmlns:p14="http://schemas.microsoft.com/office/powerpoint/2010/main" val="3156657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1"/>
            </p:custDataLst>
            <p:extLst>
              <p:ext uri="{D42A27DB-BD31-4B8C-83A1-F6EECF244321}">
                <p14:modId xmlns:p14="http://schemas.microsoft.com/office/powerpoint/2010/main" val="117130356"/>
              </p:ext>
            </p:extLst>
          </p:nvPr>
        </p:nvGraphicFramePr>
        <p:xfrm>
          <a:off x="1557" y="1559"/>
          <a:ext cx="1557" cy="155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5"/>
                      <a:stretch>
                        <a:fillRect/>
                      </a:stretch>
                    </p:blipFill>
                    <p:spPr>
                      <a:xfrm>
                        <a:off x="1557" y="1559"/>
                        <a:ext cx="1557" cy="155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2"/>
            </p:custDataLst>
          </p:nvPr>
        </p:nvSpPr>
        <p:spPr bwMode="auto">
          <a:xfrm>
            <a:off x="0" y="2"/>
            <a:ext cx="155629" cy="1556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13997" fontAlgn="base">
              <a:lnSpc>
                <a:spcPct val="90000"/>
              </a:lnSpc>
              <a:spcBef>
                <a:spcPct val="0"/>
              </a:spcBef>
              <a:spcAft>
                <a:spcPct val="0"/>
              </a:spcAft>
            </a:pPr>
            <a:endParaRPr lang="en-US" sz="3136"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568049" y="1829713"/>
            <a:ext cx="4482124" cy="1473396"/>
          </a:xfrm>
          <a:noFill/>
        </p:spPr>
        <p:txBody>
          <a:bodyPr lIns="0" tIns="0" rIns="0" bIns="0" anchor="ctr" anchorCtr="0"/>
          <a:lstStyle>
            <a:lvl1pPr>
              <a:lnSpc>
                <a:spcPct val="100000"/>
              </a:lnSpc>
              <a:spcAft>
                <a:spcPts val="1274"/>
              </a:spcAft>
              <a:defRPr sz="3136" spc="-147"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68049" y="589920"/>
            <a:ext cx="1314756" cy="280339"/>
          </a:xfrm>
          <a:prstGeom prst="rect">
            <a:avLst/>
          </a:prstGeom>
        </p:spPr>
      </p:pic>
    </p:spTree>
    <p:extLst>
      <p:ext uri="{BB962C8B-B14F-4D97-AF65-F5344CB8AC3E}">
        <p14:creationId xmlns:p14="http://schemas.microsoft.com/office/powerpoint/2010/main" val="343048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664732"/>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9" y="589922"/>
            <a:ext cx="11055907" cy="488865"/>
          </a:xfrm>
        </p:spPr>
        <p:txBody>
          <a:bodyPr wrap="square" lIns="0" tIns="0" rIns="0" bIns="0">
            <a:spAutoFit/>
          </a:bodyPr>
          <a:lstStyle>
            <a:lvl1pPr>
              <a:lnSpc>
                <a:spcPct val="90000"/>
              </a:lnSpc>
              <a:defRPr sz="3528" strike="noStrike">
                <a:solidFill>
                  <a:schemeClr val="tx1"/>
                </a:solidFill>
              </a:defRPr>
            </a:lvl1pPr>
          </a:lstStyle>
          <a:p>
            <a:r>
              <a:rPr lang="en-US" dirty="0"/>
              <a:t>Title</a:t>
            </a:r>
          </a:p>
        </p:txBody>
      </p:sp>
    </p:spTree>
    <p:extLst>
      <p:ext uri="{BB962C8B-B14F-4D97-AF65-F5344CB8AC3E}">
        <p14:creationId xmlns:p14="http://schemas.microsoft.com/office/powerpoint/2010/main" val="323606401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48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8" y="2387127"/>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8"/>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40" y="2387127"/>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8"/>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5" y="2387127"/>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8"/>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71" y="2387127"/>
            <a:ext cx="2083751" cy="2083749"/>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8"/>
            <a:ext cx="2532888" cy="664797"/>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089844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354"/>
            <a:ext cx="4159951"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40551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5" y="2"/>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70"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87171"/>
            <a:ext cx="4167887" cy="54636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2"/>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90" y="9657"/>
            <a:ext cx="6856412" cy="5136868"/>
          </a:xfrm>
          <a:prstGeom prst="rect">
            <a:avLst/>
          </a:prstGeom>
        </p:spPr>
      </p:pic>
    </p:spTree>
    <p:extLst>
      <p:ext uri="{BB962C8B-B14F-4D97-AF65-F5344CB8AC3E}">
        <p14:creationId xmlns:p14="http://schemas.microsoft.com/office/powerpoint/2010/main" val="116868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5210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7" y="3755500"/>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68"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096" indent="0">
              <a:buNone/>
              <a:defRPr/>
            </a:lvl3pPr>
            <a:lvl4pPr marL="672145" indent="0">
              <a:buNone/>
              <a:defRPr/>
            </a:lvl4pPr>
            <a:lvl5pPr marL="89619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2"/>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3" y="2308312"/>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8" y="683499"/>
            <a:ext cx="11055907" cy="739343"/>
          </a:xfrm>
          <a:prstGeom prst="rect">
            <a:avLst/>
          </a:prstGeom>
        </p:spPr>
        <p:txBody>
          <a:bodyPr vert="horz" wrap="square" lIns="0" tIns="164592" rIns="0" bIns="0" rtlCol="0" anchor="t">
            <a:noAutofit/>
          </a:bodyPr>
          <a:lstStyle>
            <a:lvl1pPr algn="ctr">
              <a:lnSpc>
                <a:spcPct val="100000"/>
              </a:lnSpc>
              <a:defRPr sz="3136"/>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9" y="1355684"/>
            <a:ext cx="11046887" cy="301771"/>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49" indent="0">
              <a:lnSpc>
                <a:spcPct val="90000"/>
              </a:lnSpc>
              <a:spcBef>
                <a:spcPts val="0"/>
              </a:spcBef>
              <a:spcAft>
                <a:spcPts val="1274"/>
              </a:spcAft>
              <a:buNone/>
              <a:defRPr sz="1961">
                <a:solidFill>
                  <a:schemeClr val="tx2"/>
                </a:solidFill>
              </a:defRPr>
            </a:lvl2pPr>
            <a:lvl3pPr marL="448096" indent="0">
              <a:spcBef>
                <a:spcPts val="0"/>
              </a:spcBef>
              <a:spcAft>
                <a:spcPts val="1274"/>
              </a:spcAft>
              <a:buNone/>
              <a:defRPr sz="1961"/>
            </a:lvl3pPr>
            <a:lvl4pPr marL="672145" indent="0">
              <a:spcBef>
                <a:spcPts val="0"/>
              </a:spcBef>
              <a:spcAft>
                <a:spcPts val="1274"/>
              </a:spcAft>
              <a:buNone/>
              <a:defRPr sz="1961"/>
            </a:lvl4pPr>
            <a:lvl5pPr marL="896192"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7" y="3755500"/>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68"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096" indent="0">
              <a:buNone/>
              <a:defRPr/>
            </a:lvl3pPr>
            <a:lvl4pPr marL="672145" indent="0">
              <a:buNone/>
              <a:defRPr/>
            </a:lvl4pPr>
            <a:lvl5pPr marL="89619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4" y="3755500"/>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168" rtl="0" eaLnBrk="1" fontAlgn="auto" latinLnBrk="0" hangingPunct="1">
              <a:lnSpc>
                <a:spcPct val="100000"/>
              </a:lnSpc>
              <a:spcBef>
                <a:spcPts val="0"/>
              </a:spcBef>
              <a:spcAft>
                <a:spcPts val="784"/>
              </a:spcAft>
              <a:buClrTx/>
              <a:buSzPct val="90000"/>
              <a:buFont typeface="Arial" panose="020B0604020202020204" pitchFamily="34" charset="0"/>
              <a:buNone/>
              <a:tabLst/>
              <a:defRPr sz="1567" b="0" i="0">
                <a:solidFill>
                  <a:srgbClr val="000000"/>
                </a:solidFill>
                <a:latin typeface="Segoe UI Light" panose="020B0502040204020203" pitchFamily="34" charset="0"/>
                <a:cs typeface="Segoe UI Light" panose="020B0502040204020203" pitchFamily="34" charset="0"/>
              </a:defRPr>
            </a:lvl2pPr>
            <a:lvl3pPr marL="448096" indent="0">
              <a:buNone/>
              <a:defRPr/>
            </a:lvl3pPr>
            <a:lvl4pPr marL="672145" indent="0">
              <a:buNone/>
              <a:defRPr/>
            </a:lvl4pPr>
            <a:lvl5pPr marL="896192"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389446762"/>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457260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2"/>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318438"/>
          </a:xfrm>
        </p:spPr>
        <p:txBody>
          <a:bodyPr/>
          <a:lstStyle>
            <a:lvl1pPr>
              <a:lnSpc>
                <a:spcPct val="100000"/>
              </a:lnSpc>
              <a:spcBef>
                <a:spcPts val="1600"/>
              </a:spcBef>
              <a:buClrTx/>
              <a:defRPr/>
            </a:lvl1pPr>
            <a:lvl2pPr marL="1527901" indent="-524819" defTabSz="1667572">
              <a:lnSpc>
                <a:spcPct val="100000"/>
              </a:lnSpc>
              <a:spcBef>
                <a:spcPts val="400"/>
              </a:spcBef>
              <a:buClrTx/>
              <a:defRPr/>
            </a:lvl2pPr>
            <a:lvl3pPr marL="2215669" indent="-459218">
              <a:lnSpc>
                <a:spcPct val="100000"/>
              </a:lnSpc>
              <a:buClrTx/>
              <a:defRPr/>
            </a:lvl3pPr>
            <a:lvl4pPr marL="2825137" indent="-459218">
              <a:lnSpc>
                <a:spcPct val="100000"/>
              </a:lnSpc>
              <a:buClrTx/>
              <a:defRPr/>
            </a:lvl4pPr>
            <a:lvl5pPr marL="3432489" indent="-446520">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3429057"/>
      </p:ext>
    </p:extLst>
  </p:cSld>
  <p:clrMapOvr>
    <a:masterClrMapping/>
  </p:clrMapOvr>
  <p:transition spd="slow">
    <p:push/>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3"/>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140440"/>
          </a:xfrm>
        </p:spPr>
        <p:txBody>
          <a:bodyPr/>
          <a:lstStyle>
            <a:lvl1pPr marL="228550" indent="-228550">
              <a:buFont typeface="Wingdings" panose="05000000000000000000" pitchFamily="2" charset="2"/>
              <a:buChar char="§"/>
              <a:defRPr/>
            </a:lvl1pPr>
            <a:lvl2pPr marL="457101" indent="-228550">
              <a:buFont typeface="Wingdings" panose="05000000000000000000" pitchFamily="2" charset="2"/>
              <a:buChar char="§"/>
              <a:defRPr/>
            </a:lvl2pPr>
            <a:lvl3pPr marL="657082" indent="-199981">
              <a:buFont typeface="Wingdings" panose="05000000000000000000" pitchFamily="2" charset="2"/>
              <a:buChar char="§"/>
              <a:defRPr/>
            </a:lvl3pPr>
            <a:lvl4pPr marL="842781" indent="-180935">
              <a:buFont typeface="Wingdings" panose="05000000000000000000" pitchFamily="2" charset="2"/>
              <a:buChar char="§"/>
              <a:defRPr/>
            </a:lvl4pPr>
            <a:lvl5pPr marL="1023717" indent="-168238">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179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760336"/>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1"/>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3422537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484670068"/>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3"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8" y="6471961"/>
            <a:ext cx="1969707"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10150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140440"/>
          </a:xfrm>
        </p:spPr>
        <p:txBody>
          <a:bodyPr wrap="square">
            <a:spAutoFit/>
          </a:bodyPr>
          <a:lstStyle>
            <a:lvl1pPr marL="0" indent="0">
              <a:buNone/>
              <a:defRPr/>
            </a:lvl1pPr>
            <a:lvl2pPr marL="228550" indent="0">
              <a:buNone/>
              <a:defRPr/>
            </a:lvl2pPr>
            <a:lvl3pPr marL="457101" indent="0">
              <a:buNone/>
              <a:defRPr/>
            </a:lvl3pPr>
            <a:lvl4pPr marL="685651" indent="0">
              <a:buNone/>
              <a:defRPr/>
            </a:lvl4pPr>
            <a:lvl5pPr marL="9142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8" y="6471961"/>
            <a:ext cx="1969707"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18644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88"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200867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540"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4861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40814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8" y="1672495"/>
            <a:ext cx="5891783" cy="35130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50" y="1882868"/>
            <a:ext cx="5497361" cy="3092267"/>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2" y="1672493"/>
            <a:ext cx="4714875" cy="969496"/>
          </a:xfrm>
        </p:spPr>
        <p:txBody>
          <a:bodyPr wrap="square">
            <a:spAutoFit/>
          </a:bodyPr>
          <a:lstStyle>
            <a:lvl1pPr marL="0" indent="0">
              <a:spcBef>
                <a:spcPts val="1223"/>
              </a:spcBef>
              <a:buClr>
                <a:schemeClr val="tx1"/>
              </a:buClr>
              <a:buFont typeface="Wingdings" panose="05000000000000000000" pitchFamily="2" charset="2"/>
              <a:buNone/>
              <a:defRPr sz="2000" b="0">
                <a:latin typeface="+mn-lt"/>
                <a:cs typeface="Segoe UI" panose="020B0502040204020203" pitchFamily="34" charset="0"/>
              </a:defRPr>
            </a:lvl1pPr>
            <a:lvl2pPr marL="255533" indent="0">
              <a:buFont typeface="Wingdings" panose="05000000000000000000" pitchFamily="2" charset="2"/>
              <a:buNone/>
              <a:defRPr sz="1600" b="0">
                <a:latin typeface="+mn-lt"/>
              </a:defRPr>
            </a:lvl2pPr>
            <a:lvl3pPr marL="450753" indent="0">
              <a:buFont typeface="Wingdings" panose="05000000000000000000" pitchFamily="2" charset="2"/>
              <a:buNone/>
              <a:tabLst/>
              <a:defRPr sz="1200" b="0">
                <a:latin typeface="+mn-lt"/>
              </a:defRPr>
            </a:lvl3pPr>
            <a:lvl4pPr marL="652321" indent="0">
              <a:buFont typeface="Wingdings" panose="05000000000000000000" pitchFamily="2" charset="2"/>
              <a:buNone/>
              <a:defRPr sz="1100" b="0">
                <a:latin typeface="+mn-lt"/>
              </a:defRPr>
            </a:lvl4pPr>
            <a:lvl5pPr marL="853889" indent="0">
              <a:buFont typeface="Wingdings" panose="05000000000000000000" pitchFamily="2" charset="2"/>
              <a:buNone/>
              <a:tabLst/>
              <a:defRPr sz="1100"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04679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2356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337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516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232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273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392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srcRect l="17400" t="11806" b="5571"/>
          <a:stretch/>
        </p:blipFill>
        <p:spPr>
          <a:xfrm>
            <a:off x="1" y="487"/>
            <a:ext cx="12192000" cy="6857026"/>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973"/>
            <a:ext cx="12192000" cy="6857027"/>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407392" y="1422400"/>
            <a:ext cx="4746500" cy="3400699"/>
          </a:xfrm>
          <a:noFill/>
        </p:spPr>
        <p:txBody>
          <a:bodyPr lIns="0" tIns="0" rIns="0" bIns="182880" anchor="b" anchorCtr="0"/>
          <a:lstStyle>
            <a:lvl1pPr>
              <a:defRPr sz="4000" strike="noStrike" spc="-49"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464842" y="4847661"/>
            <a:ext cx="4746500"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Tree>
    <p:extLst>
      <p:ext uri="{BB962C8B-B14F-4D97-AF65-F5344CB8AC3E}">
        <p14:creationId xmlns:p14="http://schemas.microsoft.com/office/powerpoint/2010/main" val="2431092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235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0725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119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0266048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98502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21231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9211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88647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83952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7279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D51B72-327F-4B5B-B9A3-07FC863BF830}"/>
              </a:ext>
            </a:extLst>
          </p:cNvPr>
          <p:cNvPicPr>
            <a:picLocks noChangeAspect="1"/>
          </p:cNvPicPr>
          <p:nvPr userDrawn="1"/>
        </p:nvPicPr>
        <p:blipFill rotWithShape="1">
          <a:blip r:embed="rId2"/>
          <a:srcRect b="15637"/>
          <a:stretch/>
        </p:blipFill>
        <p:spPr>
          <a:xfrm>
            <a:off x="-1" y="487"/>
            <a:ext cx="12192001" cy="6857027"/>
          </a:xfrm>
          <a:prstGeom prst="rect">
            <a:avLst/>
          </a:prstGeom>
        </p:spPr>
      </p:pic>
      <p:sp>
        <p:nvSpPr>
          <p:cNvPr id="8" name="Rectangle 7">
            <a:extLst>
              <a:ext uri="{FF2B5EF4-FFF2-40B4-BE49-F238E27FC236}">
                <a16:creationId xmlns:a16="http://schemas.microsoft.com/office/drawing/2014/main" id="{67351FC8-E932-439E-A0C4-005EB35D4D08}"/>
              </a:ext>
            </a:extLst>
          </p:cNvPr>
          <p:cNvSpPr/>
          <p:nvPr userDrawn="1"/>
        </p:nvSpPr>
        <p:spPr bwMode="auto">
          <a:xfrm>
            <a:off x="0" y="0"/>
            <a:ext cx="12192000" cy="6857027"/>
          </a:xfrm>
          <a:prstGeom prst="rect">
            <a:avLst/>
          </a:prstGeom>
          <a:gradFill flip="none" rotWithShape="1">
            <a:gsLst>
              <a:gs pos="100000">
                <a:srgbClr val="8C7862">
                  <a:lumMod val="0"/>
                  <a:alpha val="21000"/>
                </a:srgbClr>
              </a:gs>
              <a:gs pos="0">
                <a:srgbClr val="3E302A">
                  <a:lumMod val="13000"/>
                  <a:alpha val="91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bg1"/>
                </a:solidFill>
              </a:defRPr>
            </a:lvl1pPr>
          </a:lstStyle>
          <a:p>
            <a:r>
              <a:rPr lang="en-US"/>
              <a:t>Power Apps presentation title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06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72220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267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59888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245549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761748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483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626521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331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1313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94197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1"/>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80137162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1358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5344003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890245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93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475312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818755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253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3025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590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70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rgbClr val="742774"/>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7992075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2352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9436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14497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14992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88202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55184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331411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886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5404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764377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742774"/>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49521197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31387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1377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98181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30865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3752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4747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4312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89279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735" y="618128"/>
            <a:ext cx="457200" cy="457200"/>
          </a:xfrm>
          <a:prstGeom prst="rect">
            <a:avLst/>
          </a:prstGeom>
        </p:spPr>
      </p:pic>
    </p:spTree>
    <p:extLst>
      <p:ext uri="{BB962C8B-B14F-4D97-AF65-F5344CB8AC3E}">
        <p14:creationId xmlns:p14="http://schemas.microsoft.com/office/powerpoint/2010/main" val="2314209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67081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3157996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31714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34583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95769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189576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2224838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96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39668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809715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72084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25167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5.xml"/><Relationship Id="rId21" Type="http://schemas.openxmlformats.org/officeDocument/2006/relationships/slideLayout" Target="../slideLayouts/slideLayout50.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63" Type="http://schemas.openxmlformats.org/officeDocument/2006/relationships/slideLayout" Target="../slideLayouts/slideLayout92.xml"/><Relationship Id="rId68" Type="http://schemas.openxmlformats.org/officeDocument/2006/relationships/slideLayout" Target="../slideLayouts/slideLayout97.xml"/><Relationship Id="rId16" Type="http://schemas.openxmlformats.org/officeDocument/2006/relationships/slideLayout" Target="../slideLayouts/slideLayout4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slideLayout" Target="../slideLayouts/slideLayout82.xml"/><Relationship Id="rId58" Type="http://schemas.openxmlformats.org/officeDocument/2006/relationships/slideLayout" Target="../slideLayouts/slideLayout87.xml"/><Relationship Id="rId66" Type="http://schemas.openxmlformats.org/officeDocument/2006/relationships/slideLayout" Target="../slideLayouts/slideLayout95.xml"/><Relationship Id="rId74" Type="http://schemas.openxmlformats.org/officeDocument/2006/relationships/theme" Target="../theme/theme2.xml"/><Relationship Id="rId5" Type="http://schemas.openxmlformats.org/officeDocument/2006/relationships/slideLayout" Target="../slideLayouts/slideLayout34.xml"/><Relationship Id="rId61" Type="http://schemas.openxmlformats.org/officeDocument/2006/relationships/slideLayout" Target="../slideLayouts/slideLayout90.xml"/><Relationship Id="rId19" Type="http://schemas.openxmlformats.org/officeDocument/2006/relationships/slideLayout" Target="../slideLayouts/slideLayout4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64" Type="http://schemas.openxmlformats.org/officeDocument/2006/relationships/slideLayout" Target="../slideLayouts/slideLayout93.xml"/><Relationship Id="rId69" Type="http://schemas.openxmlformats.org/officeDocument/2006/relationships/slideLayout" Target="../slideLayouts/slideLayout98.xml"/><Relationship Id="rId77" Type="http://schemas.openxmlformats.org/officeDocument/2006/relationships/image" Target="../media/image17.emf"/><Relationship Id="rId8" Type="http://schemas.openxmlformats.org/officeDocument/2006/relationships/slideLayout" Target="../slideLayouts/slideLayout37.xml"/><Relationship Id="rId51" Type="http://schemas.openxmlformats.org/officeDocument/2006/relationships/slideLayout" Target="../slideLayouts/slideLayout80.xml"/><Relationship Id="rId72" Type="http://schemas.openxmlformats.org/officeDocument/2006/relationships/slideLayout" Target="../slideLayouts/slideLayout101.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59" Type="http://schemas.openxmlformats.org/officeDocument/2006/relationships/slideLayout" Target="../slideLayouts/slideLayout88.xml"/><Relationship Id="rId67" Type="http://schemas.openxmlformats.org/officeDocument/2006/relationships/slideLayout" Target="../slideLayouts/slideLayout96.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62" Type="http://schemas.openxmlformats.org/officeDocument/2006/relationships/slideLayout" Target="../slideLayouts/slideLayout91.xml"/><Relationship Id="rId70" Type="http://schemas.openxmlformats.org/officeDocument/2006/relationships/slideLayout" Target="../slideLayouts/slideLayout99.xml"/><Relationship Id="rId75" Type="http://schemas.openxmlformats.org/officeDocument/2006/relationships/image" Target="../media/image15.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slideLayout" Target="../slideLayouts/slideLayout86.xml"/><Relationship Id="rId10" Type="http://schemas.openxmlformats.org/officeDocument/2006/relationships/slideLayout" Target="../slideLayouts/slideLayout39.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 Id="rId60" Type="http://schemas.openxmlformats.org/officeDocument/2006/relationships/slideLayout" Target="../slideLayouts/slideLayout89.xml"/><Relationship Id="rId65" Type="http://schemas.openxmlformats.org/officeDocument/2006/relationships/slideLayout" Target="../slideLayouts/slideLayout94.xml"/><Relationship Id="rId73" Type="http://schemas.openxmlformats.org/officeDocument/2006/relationships/slideLayout" Target="../slideLayouts/slideLayout10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9" Type="http://schemas.openxmlformats.org/officeDocument/2006/relationships/slideLayout" Target="../slideLayouts/slideLayout68.xml"/><Relationship Id="rId34" Type="http://schemas.openxmlformats.org/officeDocument/2006/relationships/slideLayout" Target="../slideLayouts/slideLayout63.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76" Type="http://schemas.openxmlformats.org/officeDocument/2006/relationships/image" Target="../media/image16.svg"/><Relationship Id="rId7" Type="http://schemas.openxmlformats.org/officeDocument/2006/relationships/slideLayout" Target="../slideLayouts/slideLayout36.xml"/><Relationship Id="rId71" Type="http://schemas.openxmlformats.org/officeDocument/2006/relationships/slideLayout" Target="../slideLayouts/slideLayout100.xml"/><Relationship Id="rId2" Type="http://schemas.openxmlformats.org/officeDocument/2006/relationships/slideLayout" Target="../slideLayouts/slideLayout31.xml"/><Relationship Id="rId2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image" Target="../media/image34.png"/><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theme" Target="../theme/theme3.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theme" Target="../theme/theme4.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5" Type="http://schemas.openxmlformats.org/officeDocument/2006/relationships/slideLayout" Target="../slideLayouts/slideLayout182.xml"/><Relationship Id="rId10" Type="http://schemas.openxmlformats.org/officeDocument/2006/relationships/image" Target="../media/image34.png"/><Relationship Id="rId4" Type="http://schemas.openxmlformats.org/officeDocument/2006/relationships/slideLayout" Target="../slideLayouts/slideLayout18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image" Target="../media/image34.png"/><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theme" Target="../theme/theme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29.xml"/><Relationship Id="rId21" Type="http://schemas.openxmlformats.org/officeDocument/2006/relationships/slideLayout" Target="../slideLayouts/slideLayout224.xml"/><Relationship Id="rId42" Type="http://schemas.openxmlformats.org/officeDocument/2006/relationships/slideLayout" Target="../slideLayouts/slideLayout245.xml"/><Relationship Id="rId47" Type="http://schemas.openxmlformats.org/officeDocument/2006/relationships/slideLayout" Target="../slideLayouts/slideLayout250.xml"/><Relationship Id="rId63" Type="http://schemas.openxmlformats.org/officeDocument/2006/relationships/slideLayout" Target="../slideLayouts/slideLayout266.xml"/><Relationship Id="rId68" Type="http://schemas.openxmlformats.org/officeDocument/2006/relationships/slideLayout" Target="../slideLayouts/slideLayout271.xml"/><Relationship Id="rId84" Type="http://schemas.openxmlformats.org/officeDocument/2006/relationships/theme" Target="../theme/theme7.xml"/><Relationship Id="rId16" Type="http://schemas.openxmlformats.org/officeDocument/2006/relationships/slideLayout" Target="../slideLayouts/slideLayout219.xml"/><Relationship Id="rId11" Type="http://schemas.openxmlformats.org/officeDocument/2006/relationships/slideLayout" Target="../slideLayouts/slideLayout214.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53" Type="http://schemas.openxmlformats.org/officeDocument/2006/relationships/slideLayout" Target="../slideLayouts/slideLayout256.xml"/><Relationship Id="rId58" Type="http://schemas.openxmlformats.org/officeDocument/2006/relationships/slideLayout" Target="../slideLayouts/slideLayout261.xml"/><Relationship Id="rId74" Type="http://schemas.openxmlformats.org/officeDocument/2006/relationships/slideLayout" Target="../slideLayouts/slideLayout277.xml"/><Relationship Id="rId79" Type="http://schemas.openxmlformats.org/officeDocument/2006/relationships/slideLayout" Target="../slideLayouts/slideLayout282.xml"/><Relationship Id="rId5" Type="http://schemas.openxmlformats.org/officeDocument/2006/relationships/slideLayout" Target="../slideLayouts/slideLayout208.xml"/><Relationship Id="rId19" Type="http://schemas.openxmlformats.org/officeDocument/2006/relationships/slideLayout" Target="../slideLayouts/slideLayout22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slideLayout" Target="../slideLayouts/slideLayout246.xml"/><Relationship Id="rId48" Type="http://schemas.openxmlformats.org/officeDocument/2006/relationships/slideLayout" Target="../slideLayouts/slideLayout251.xml"/><Relationship Id="rId56" Type="http://schemas.openxmlformats.org/officeDocument/2006/relationships/slideLayout" Target="../slideLayouts/slideLayout259.xml"/><Relationship Id="rId64" Type="http://schemas.openxmlformats.org/officeDocument/2006/relationships/slideLayout" Target="../slideLayouts/slideLayout267.xml"/><Relationship Id="rId69" Type="http://schemas.openxmlformats.org/officeDocument/2006/relationships/slideLayout" Target="../slideLayouts/slideLayout272.xml"/><Relationship Id="rId77" Type="http://schemas.openxmlformats.org/officeDocument/2006/relationships/slideLayout" Target="../slideLayouts/slideLayout280.xml"/><Relationship Id="rId8" Type="http://schemas.openxmlformats.org/officeDocument/2006/relationships/slideLayout" Target="../slideLayouts/slideLayout211.xml"/><Relationship Id="rId51" Type="http://schemas.openxmlformats.org/officeDocument/2006/relationships/slideLayout" Target="../slideLayouts/slideLayout254.xml"/><Relationship Id="rId72" Type="http://schemas.openxmlformats.org/officeDocument/2006/relationships/slideLayout" Target="../slideLayouts/slideLayout275.xml"/><Relationship Id="rId80" Type="http://schemas.openxmlformats.org/officeDocument/2006/relationships/slideLayout" Target="../slideLayouts/slideLayout283.xml"/><Relationship Id="rId85" Type="http://schemas.openxmlformats.org/officeDocument/2006/relationships/image" Target="../media/image15.png"/><Relationship Id="rId3" Type="http://schemas.openxmlformats.org/officeDocument/2006/relationships/slideLayout" Target="../slideLayouts/slideLayout206.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 Id="rId46" Type="http://schemas.openxmlformats.org/officeDocument/2006/relationships/slideLayout" Target="../slideLayouts/slideLayout249.xml"/><Relationship Id="rId59" Type="http://schemas.openxmlformats.org/officeDocument/2006/relationships/slideLayout" Target="../slideLayouts/slideLayout262.xml"/><Relationship Id="rId67" Type="http://schemas.openxmlformats.org/officeDocument/2006/relationships/slideLayout" Target="../slideLayouts/slideLayout270.xml"/><Relationship Id="rId20" Type="http://schemas.openxmlformats.org/officeDocument/2006/relationships/slideLayout" Target="../slideLayouts/slideLayout223.xml"/><Relationship Id="rId41" Type="http://schemas.openxmlformats.org/officeDocument/2006/relationships/slideLayout" Target="../slideLayouts/slideLayout244.xml"/><Relationship Id="rId54" Type="http://schemas.openxmlformats.org/officeDocument/2006/relationships/slideLayout" Target="../slideLayouts/slideLayout257.xml"/><Relationship Id="rId62" Type="http://schemas.openxmlformats.org/officeDocument/2006/relationships/slideLayout" Target="../slideLayouts/slideLayout265.xml"/><Relationship Id="rId70" Type="http://schemas.openxmlformats.org/officeDocument/2006/relationships/slideLayout" Target="../slideLayouts/slideLayout273.xml"/><Relationship Id="rId75" Type="http://schemas.openxmlformats.org/officeDocument/2006/relationships/slideLayout" Target="../slideLayouts/slideLayout278.xml"/><Relationship Id="rId83" Type="http://schemas.openxmlformats.org/officeDocument/2006/relationships/slideLayout" Target="../slideLayouts/slideLayout286.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49" Type="http://schemas.openxmlformats.org/officeDocument/2006/relationships/slideLayout" Target="../slideLayouts/slideLayout252.xml"/><Relationship Id="rId57" Type="http://schemas.openxmlformats.org/officeDocument/2006/relationships/slideLayout" Target="../slideLayouts/slideLayout260.xml"/><Relationship Id="rId10" Type="http://schemas.openxmlformats.org/officeDocument/2006/relationships/slideLayout" Target="../slideLayouts/slideLayout213.xml"/><Relationship Id="rId31" Type="http://schemas.openxmlformats.org/officeDocument/2006/relationships/slideLayout" Target="../slideLayouts/slideLayout234.xml"/><Relationship Id="rId44" Type="http://schemas.openxmlformats.org/officeDocument/2006/relationships/slideLayout" Target="../slideLayouts/slideLayout247.xml"/><Relationship Id="rId52" Type="http://schemas.openxmlformats.org/officeDocument/2006/relationships/slideLayout" Target="../slideLayouts/slideLayout255.xml"/><Relationship Id="rId60" Type="http://schemas.openxmlformats.org/officeDocument/2006/relationships/slideLayout" Target="../slideLayouts/slideLayout263.xml"/><Relationship Id="rId65" Type="http://schemas.openxmlformats.org/officeDocument/2006/relationships/slideLayout" Target="../slideLayouts/slideLayout268.xml"/><Relationship Id="rId73" Type="http://schemas.openxmlformats.org/officeDocument/2006/relationships/slideLayout" Target="../slideLayouts/slideLayout276.xml"/><Relationship Id="rId78" Type="http://schemas.openxmlformats.org/officeDocument/2006/relationships/slideLayout" Target="../slideLayouts/slideLayout281.xml"/><Relationship Id="rId81" Type="http://schemas.openxmlformats.org/officeDocument/2006/relationships/slideLayout" Target="../slideLayouts/slideLayout284.xml"/><Relationship Id="rId86" Type="http://schemas.openxmlformats.org/officeDocument/2006/relationships/image" Target="../media/image16.svg"/><Relationship Id="rId4" Type="http://schemas.openxmlformats.org/officeDocument/2006/relationships/slideLayout" Target="../slideLayouts/slideLayout207.xml"/><Relationship Id="rId9" Type="http://schemas.openxmlformats.org/officeDocument/2006/relationships/slideLayout" Target="../slideLayouts/slideLayout212.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9" Type="http://schemas.openxmlformats.org/officeDocument/2006/relationships/slideLayout" Target="../slideLayouts/slideLayout242.xml"/><Relationship Id="rId34" Type="http://schemas.openxmlformats.org/officeDocument/2006/relationships/slideLayout" Target="../slideLayouts/slideLayout237.xml"/><Relationship Id="rId50" Type="http://schemas.openxmlformats.org/officeDocument/2006/relationships/slideLayout" Target="../slideLayouts/slideLayout253.xml"/><Relationship Id="rId55" Type="http://schemas.openxmlformats.org/officeDocument/2006/relationships/slideLayout" Target="../slideLayouts/slideLayout258.xml"/><Relationship Id="rId76" Type="http://schemas.openxmlformats.org/officeDocument/2006/relationships/slideLayout" Target="../slideLayouts/slideLayout279.xml"/><Relationship Id="rId7" Type="http://schemas.openxmlformats.org/officeDocument/2006/relationships/slideLayout" Target="../slideLayouts/slideLayout210.xml"/><Relationship Id="rId71" Type="http://schemas.openxmlformats.org/officeDocument/2006/relationships/slideLayout" Target="../slideLayouts/slideLayout274.xml"/><Relationship Id="rId2" Type="http://schemas.openxmlformats.org/officeDocument/2006/relationships/slideLayout" Target="../slideLayouts/slideLayout205.xml"/><Relationship Id="rId29" Type="http://schemas.openxmlformats.org/officeDocument/2006/relationships/slideLayout" Target="../slideLayouts/slideLayout232.xml"/><Relationship Id="rId24" Type="http://schemas.openxmlformats.org/officeDocument/2006/relationships/slideLayout" Target="../slideLayouts/slideLayout227.xml"/><Relationship Id="rId40" Type="http://schemas.openxmlformats.org/officeDocument/2006/relationships/slideLayout" Target="../slideLayouts/slideLayout243.xml"/><Relationship Id="rId45" Type="http://schemas.openxmlformats.org/officeDocument/2006/relationships/slideLayout" Target="../slideLayouts/slideLayout248.xml"/><Relationship Id="rId66" Type="http://schemas.openxmlformats.org/officeDocument/2006/relationships/slideLayout" Target="../slideLayouts/slideLayout269.xml"/><Relationship Id="rId87" Type="http://schemas.openxmlformats.org/officeDocument/2006/relationships/image" Target="../media/image17.emf"/><Relationship Id="rId61" Type="http://schemas.openxmlformats.org/officeDocument/2006/relationships/slideLayout" Target="../slideLayouts/slideLayout264.xml"/><Relationship Id="rId82" Type="http://schemas.openxmlformats.org/officeDocument/2006/relationships/slideLayout" Target="../slideLayouts/slideLayout2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5" Type="http://schemas.openxmlformats.org/officeDocument/2006/relationships/image" Target="../media/image77.png"/><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24" Type="http://schemas.openxmlformats.org/officeDocument/2006/relationships/image" Target="../media/image76.emf"/><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theme" Target="../theme/theme8.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image" Target="../media/image77.png"/><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image" Target="../media/image76.emf"/><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theme" Target="../theme/theme9.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7"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3614164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01" r:id="rId5"/>
    <p:sldLayoutId id="2147483666" r:id="rId6"/>
    <p:sldLayoutId id="2147483667" r:id="rId7"/>
    <p:sldLayoutId id="2147483668" r:id="rId8"/>
    <p:sldLayoutId id="2147483669" r:id="rId9"/>
    <p:sldLayoutId id="2147483670" r:id="rId10"/>
    <p:sldLayoutId id="2147483671" r:id="rId11"/>
    <p:sldLayoutId id="2147483672" r:id="rId12"/>
    <p:sldLayoutId id="2147483708" r:id="rId13"/>
    <p:sldLayoutId id="2147483673" r:id="rId14"/>
    <p:sldLayoutId id="2147483707" r:id="rId15"/>
    <p:sldLayoutId id="2147483702" r:id="rId16"/>
    <p:sldLayoutId id="2147483703" r:id="rId17"/>
    <p:sldLayoutId id="2147483678" r:id="rId18"/>
    <p:sldLayoutId id="2147483679" r:id="rId19"/>
    <p:sldLayoutId id="2147483680" r:id="rId20"/>
    <p:sldLayoutId id="2147483681" r:id="rId21"/>
    <p:sldLayoutId id="2147483682" r:id="rId22"/>
    <p:sldLayoutId id="2147483705" r:id="rId23"/>
    <p:sldLayoutId id="2147483706" r:id="rId24"/>
    <p:sldLayoutId id="2147483683" r:id="rId25"/>
    <p:sldLayoutId id="2147483709" r:id="rId26"/>
    <p:sldLayoutId id="2147483711" r:id="rId27"/>
    <p:sldLayoutId id="2147483793" r:id="rId28"/>
    <p:sldLayoutId id="2147483794" r:id="rId29"/>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33866463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773" r:id="rId60"/>
    <p:sldLayoutId id="2147483774" r:id="rId61"/>
    <p:sldLayoutId id="2147483775" r:id="rId62"/>
    <p:sldLayoutId id="2147483776" r:id="rId63"/>
    <p:sldLayoutId id="2147483777" r:id="rId64"/>
    <p:sldLayoutId id="2147483778" r:id="rId65"/>
    <p:sldLayoutId id="2147483779" r:id="rId66"/>
    <p:sldLayoutId id="2147483780" r:id="rId67"/>
    <p:sldLayoutId id="2147483781" r:id="rId68"/>
    <p:sldLayoutId id="2147483782" r:id="rId69"/>
    <p:sldLayoutId id="2147483783" r:id="rId70"/>
    <p:sldLayoutId id="2147483784" r:id="rId71"/>
    <p:sldLayoutId id="2147483785" r:id="rId72"/>
    <p:sldLayoutId id="214748378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50" cstate="email">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942439261"/>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87" r:id="rId47"/>
    <p:sldLayoutId id="2147484041" r:id="rId48"/>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1"/>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grpSp>
        <p:nvGrpSpPr>
          <p:cNvPr id="6" name="Group 5">
            <a:extLst>
              <a:ext uri="{FF2B5EF4-FFF2-40B4-BE49-F238E27FC236}">
                <a16:creationId xmlns:a16="http://schemas.microsoft.com/office/drawing/2014/main" id="{511D5BED-55A5-A54B-B107-CD3CFEA4C481}"/>
              </a:ext>
            </a:extLst>
          </p:cNvPr>
          <p:cNvGrpSpPr/>
          <p:nvPr userDrawn="1"/>
        </p:nvGrpSpPr>
        <p:grpSpPr>
          <a:xfrm rot="5400000">
            <a:off x="9309998" y="3018171"/>
            <a:ext cx="6858000" cy="821662"/>
            <a:chOff x="465138" y="4389919"/>
            <a:chExt cx="11534450" cy="1963738"/>
          </a:xfrm>
        </p:grpSpPr>
        <p:sp>
          <p:nvSpPr>
            <p:cNvPr id="7" name="Rectangle 6">
              <a:extLst>
                <a:ext uri="{FF2B5EF4-FFF2-40B4-BE49-F238E27FC236}">
                  <a16:creationId xmlns:a16="http://schemas.microsoft.com/office/drawing/2014/main" id="{55D62223-FAB1-1E4A-B3E0-6C7A89FCE9DB}"/>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White</a:t>
              </a:r>
            </a:p>
            <a:p>
              <a:pPr defTabSz="913927" fontAlgn="base">
                <a:spcBef>
                  <a:spcPct val="0"/>
                </a:spcBef>
                <a:spcAft>
                  <a:spcPts val="98"/>
                </a:spcAft>
              </a:pPr>
              <a:r>
                <a:rPr lang="en-US" sz="784">
                  <a:solidFill>
                    <a:schemeClr val="tx1"/>
                  </a:solidFill>
                  <a:ea typeface="Segoe UI" pitchFamily="34" charset="0"/>
                  <a:cs typeface="Segoe UI" pitchFamily="34" charset="0"/>
                </a:rPr>
                <a:t>R255 G255 B255</a:t>
              </a:r>
            </a:p>
            <a:p>
              <a:pPr defTabSz="913927" fontAlgn="base">
                <a:spcBef>
                  <a:spcPct val="0"/>
                </a:spcBef>
                <a:spcAft>
                  <a:spcPts val="98"/>
                </a:spcAft>
              </a:pPr>
              <a:r>
                <a:rPr lang="en-US" sz="784">
                  <a:solidFill>
                    <a:schemeClr val="tx1"/>
                  </a:solidFill>
                  <a:ea typeface="Segoe UI" pitchFamily="34" charset="0"/>
                  <a:cs typeface="Segoe UI" pitchFamily="34" charset="0"/>
                </a:rPr>
                <a:t>Hex #</a:t>
              </a:r>
              <a:r>
                <a:rPr lang="en-US" sz="784" err="1">
                  <a:solidFill>
                    <a:schemeClr val="tx1"/>
                  </a:solidFill>
                  <a:ea typeface="Segoe UI" pitchFamily="34" charset="0"/>
                  <a:cs typeface="Segoe UI" pitchFamily="34" charset="0"/>
                </a:rPr>
                <a:t>ffffff</a:t>
              </a:r>
              <a:endParaRPr lang="en-US" sz="784">
                <a:solidFill>
                  <a:schemeClr val="tx1"/>
                </a:solidFill>
                <a:ea typeface="Segoe UI" pitchFamily="34" charset="0"/>
                <a:cs typeface="Segoe UI" pitchFamily="34" charset="0"/>
              </a:endParaRPr>
            </a:p>
            <a:p>
              <a:pPr defTabSz="913927"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8" name="Rectangle 7">
              <a:extLst>
                <a:ext uri="{FF2B5EF4-FFF2-40B4-BE49-F238E27FC236}">
                  <a16:creationId xmlns:a16="http://schemas.microsoft.com/office/drawing/2014/main" id="{02CE70B1-36F1-054F-A28C-29FCE5254562}"/>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Light Gray</a:t>
              </a:r>
            </a:p>
            <a:p>
              <a:pPr defTabSz="913927"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9" name="Rectangle 8">
              <a:extLst>
                <a:ext uri="{FF2B5EF4-FFF2-40B4-BE49-F238E27FC236}">
                  <a16:creationId xmlns:a16="http://schemas.microsoft.com/office/drawing/2014/main" id="{AFC7ECD4-4170-914C-BE1E-B652016E3564}"/>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Medium Gray </a:t>
              </a:r>
            </a:p>
            <a:p>
              <a:pPr defTabSz="913927"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10" name="Rectangle 9">
              <a:extLst>
                <a:ext uri="{FF2B5EF4-FFF2-40B4-BE49-F238E27FC236}">
                  <a16:creationId xmlns:a16="http://schemas.microsoft.com/office/drawing/2014/main" id="{80716815-79AA-7A44-A718-D31CD7CDF408}"/>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Dark Gray</a:t>
              </a:r>
            </a:p>
            <a:p>
              <a:pPr defTabSz="913927"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11" name="Rectangle 10">
              <a:extLst>
                <a:ext uri="{FF2B5EF4-FFF2-40B4-BE49-F238E27FC236}">
                  <a16:creationId xmlns:a16="http://schemas.microsoft.com/office/drawing/2014/main" id="{E4442D23-8CBA-7A43-8435-AA56C886BD99}"/>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tx1"/>
                  </a:solidFill>
                  <a:ea typeface="Segoe UI" pitchFamily="34" charset="0"/>
                  <a:cs typeface="Segoe UI" pitchFamily="34" charset="0"/>
                </a:rPr>
                <a:t>Power BI</a:t>
              </a:r>
            </a:p>
            <a:p>
              <a:pPr defTabSz="913927"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12" name="Rectangle 11">
              <a:extLst>
                <a:ext uri="{FF2B5EF4-FFF2-40B4-BE49-F238E27FC236}">
                  <a16:creationId xmlns:a16="http://schemas.microsoft.com/office/drawing/2014/main" id="{64F53114-F016-D740-B25D-66ABE874E0E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1"/>
                  </a:solidFill>
                  <a:ea typeface="Segoe UI" pitchFamily="34" charset="0"/>
                  <a:cs typeface="Segoe UI" pitchFamily="34" charset="0"/>
                </a:rPr>
                <a:t>Power Apps</a:t>
              </a:r>
            </a:p>
            <a:p>
              <a:pPr defTabSz="913927"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13" name="Rectangle 12">
              <a:extLst>
                <a:ext uri="{FF2B5EF4-FFF2-40B4-BE49-F238E27FC236}">
                  <a16:creationId xmlns:a16="http://schemas.microsoft.com/office/drawing/2014/main" id="{2AC84A12-82FB-364C-B32B-CB767711C1AD}"/>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3927" fontAlgn="base">
                <a:spcBef>
                  <a:spcPct val="0"/>
                </a:spcBef>
                <a:spcAft>
                  <a:spcPts val="98"/>
                </a:spcAft>
              </a:pPr>
              <a:r>
                <a:rPr lang="en-US" sz="784" b="1">
                  <a:solidFill>
                    <a:schemeClr val="bg2"/>
                  </a:solidFill>
                  <a:ea typeface="Segoe UI" pitchFamily="34" charset="0"/>
                  <a:cs typeface="Segoe UI" pitchFamily="34" charset="0"/>
                </a:rPr>
                <a:t>Power Automate</a:t>
              </a:r>
            </a:p>
            <a:p>
              <a:pPr defTabSz="913927"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10778773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Lst>
  <p:transition>
    <p:fade/>
  </p:transition>
  <p:hf sldNum="0"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02323649"/>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9" y="465139"/>
            <a:ext cx="11269662" cy="905062"/>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17559"/>
            <a:ext cx="11269663"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50919431"/>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6" r:id="rId16"/>
    <p:sldLayoutId id="2147483907" r:id="rId17"/>
    <p:sldLayoutId id="2147483908"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9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guide id="55" pos="739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5" cstate="print">
              <a:extLst>
                <a:ext uri="{28A0092B-C50C-407E-A947-70E740481C1C}">
                  <a14:useLocalDpi xmlns:a14="http://schemas.microsoft.com/office/drawing/2010/main"/>
                </a:ext>
                <a:ext uri="{96DAC541-7B7A-43D3-8B79-37D633B846F1}">
                  <asvg:svgBlip xmlns:asvg="http://schemas.microsoft.com/office/drawing/2016/SVG/main" r:embed="rId8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7"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799795859"/>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3958" r:id="rId49"/>
    <p:sldLayoutId id="2147483959" r:id="rId50"/>
    <p:sldLayoutId id="2147483960" r:id="rId51"/>
    <p:sldLayoutId id="2147483961" r:id="rId52"/>
    <p:sldLayoutId id="2147483962" r:id="rId53"/>
    <p:sldLayoutId id="2147483963" r:id="rId54"/>
    <p:sldLayoutId id="2147483964" r:id="rId55"/>
    <p:sldLayoutId id="2147483965" r:id="rId56"/>
    <p:sldLayoutId id="2147483966" r:id="rId57"/>
    <p:sldLayoutId id="2147483967" r:id="rId58"/>
    <p:sldLayoutId id="2147483968" r:id="rId59"/>
    <p:sldLayoutId id="2147483969" r:id="rId60"/>
    <p:sldLayoutId id="2147483970" r:id="rId61"/>
    <p:sldLayoutId id="2147483971" r:id="rId62"/>
    <p:sldLayoutId id="2147483972" r:id="rId63"/>
    <p:sldLayoutId id="2147483973" r:id="rId64"/>
    <p:sldLayoutId id="2147483974" r:id="rId65"/>
    <p:sldLayoutId id="2147483975" r:id="rId66"/>
    <p:sldLayoutId id="2147483976" r:id="rId67"/>
    <p:sldLayoutId id="2147483977" r:id="rId68"/>
    <p:sldLayoutId id="2147483978" r:id="rId69"/>
    <p:sldLayoutId id="2147483979" r:id="rId70"/>
    <p:sldLayoutId id="2147483980" r:id="rId71"/>
    <p:sldLayoutId id="2147483981" r:id="rId72"/>
    <p:sldLayoutId id="2147483982" r:id="rId73"/>
    <p:sldLayoutId id="2147483983" r:id="rId74"/>
    <p:sldLayoutId id="2147483984" r:id="rId75"/>
    <p:sldLayoutId id="2147483985" r:id="rId76"/>
    <p:sldLayoutId id="2147483986" r:id="rId77"/>
    <p:sldLayoutId id="2147483987" r:id="rId78"/>
    <p:sldLayoutId id="2147483989" r:id="rId79"/>
    <p:sldLayoutId id="2147483990" r:id="rId80"/>
    <p:sldLayoutId id="2147483991" r:id="rId81"/>
    <p:sldLayoutId id="2147483993" r:id="rId82"/>
    <p:sldLayoutId id="2147483994"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1" y="1866615"/>
            <a:ext cx="10943853" cy="116784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8" y="3012080"/>
            <a:ext cx="6858623" cy="833219"/>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9" y="3221595"/>
            <a:ext cx="6858000" cy="414812"/>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1" y="-909004"/>
            <a:ext cx="5204244" cy="744013"/>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69825234"/>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 id="2147484012" r:id="rId17"/>
    <p:sldLayoutId id="2147484013" r:id="rId18"/>
    <p:sldLayoutId id="2147484014" r:id="rId19"/>
    <p:sldLayoutId id="2147484015" r:id="rId20"/>
    <p:sldLayoutId id="2147484016" r:id="rId21"/>
    <p:sldLayoutId id="2147484017" r:id="rId22"/>
  </p:sldLayoutIdLst>
  <p:transition>
    <p:fade/>
  </p:transition>
  <p:txStyles>
    <p:titleStyle>
      <a:lvl1pPr algn="l" defTabSz="914437"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114"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227"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342"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455" marR="0" indent="0" algn="l" defTabSz="91443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2750" y="589920"/>
            <a:ext cx="10943853" cy="74401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642751" y="1866616"/>
            <a:ext cx="10943853" cy="116784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9" y="3012081"/>
            <a:ext cx="6858623" cy="833219"/>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80" y="3221595"/>
            <a:ext cx="6858000" cy="414812"/>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1" y="-909003"/>
            <a:ext cx="5204244" cy="744013"/>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7252917"/>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Lst>
  <p:transition>
    <p:fade/>
  </p:transition>
  <p:txStyles>
    <p:titleStyle>
      <a:lvl1pPr algn="l" defTabSz="914261" rtl="0" eaLnBrk="1" latinLnBrk="0" hangingPunct="1">
        <a:lnSpc>
          <a:spcPct val="90000"/>
        </a:lnSpc>
        <a:spcBef>
          <a:spcPct val="0"/>
        </a:spcBef>
        <a:buNone/>
        <a:defRPr lang="en-US" sz="2745"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2353" kern="1200" spc="0" baseline="0">
          <a:solidFill>
            <a:srgbClr val="000000"/>
          </a:solidFill>
          <a:latin typeface="+mn-lt"/>
          <a:ea typeface="+mn-ea"/>
          <a:cs typeface="+mn-cs"/>
        </a:defRPr>
      </a:lvl1pPr>
      <a:lvl2pPr marL="224071"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41"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213"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82" marR="0" indent="0" algn="l" defTabSz="914261" rtl="0" eaLnBrk="1" fontAlgn="auto" latinLnBrk="0" hangingPunct="1">
        <a:lnSpc>
          <a:spcPct val="9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220"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51"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83"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14" indent="-228566" algn="l" defTabSz="91426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61" rtl="0" eaLnBrk="1" latinLnBrk="0" hangingPunct="1">
        <a:defRPr sz="1765" kern="1200">
          <a:solidFill>
            <a:schemeClr val="tx1"/>
          </a:solidFill>
          <a:latin typeface="+mn-lt"/>
          <a:ea typeface="+mn-ea"/>
          <a:cs typeface="+mn-cs"/>
        </a:defRPr>
      </a:lvl1pPr>
      <a:lvl2pPr marL="457132" algn="l" defTabSz="914261" rtl="0" eaLnBrk="1" latinLnBrk="0" hangingPunct="1">
        <a:defRPr sz="1765" kern="1200">
          <a:solidFill>
            <a:schemeClr val="tx1"/>
          </a:solidFill>
          <a:latin typeface="+mn-lt"/>
          <a:ea typeface="+mn-ea"/>
          <a:cs typeface="+mn-cs"/>
        </a:defRPr>
      </a:lvl2pPr>
      <a:lvl3pPr marL="914261" algn="l" defTabSz="914261" rtl="0" eaLnBrk="1" latinLnBrk="0" hangingPunct="1">
        <a:defRPr sz="1765" kern="1200">
          <a:solidFill>
            <a:schemeClr val="tx1"/>
          </a:solidFill>
          <a:latin typeface="+mn-lt"/>
          <a:ea typeface="+mn-ea"/>
          <a:cs typeface="+mn-cs"/>
        </a:defRPr>
      </a:lvl3pPr>
      <a:lvl4pPr marL="1371393" algn="l" defTabSz="914261" rtl="0" eaLnBrk="1" latinLnBrk="0" hangingPunct="1">
        <a:defRPr sz="1765" kern="1200">
          <a:solidFill>
            <a:schemeClr val="tx1"/>
          </a:solidFill>
          <a:latin typeface="+mn-lt"/>
          <a:ea typeface="+mn-ea"/>
          <a:cs typeface="+mn-cs"/>
        </a:defRPr>
      </a:lvl4pPr>
      <a:lvl5pPr marL="1828523" algn="l" defTabSz="914261" rtl="0" eaLnBrk="1" latinLnBrk="0" hangingPunct="1">
        <a:defRPr sz="1765" kern="1200">
          <a:solidFill>
            <a:schemeClr val="tx1"/>
          </a:solidFill>
          <a:latin typeface="+mn-lt"/>
          <a:ea typeface="+mn-ea"/>
          <a:cs typeface="+mn-cs"/>
        </a:defRPr>
      </a:lvl5pPr>
      <a:lvl6pPr marL="2285656" algn="l" defTabSz="914261" rtl="0" eaLnBrk="1" latinLnBrk="0" hangingPunct="1">
        <a:defRPr sz="1765" kern="1200">
          <a:solidFill>
            <a:schemeClr val="tx1"/>
          </a:solidFill>
          <a:latin typeface="+mn-lt"/>
          <a:ea typeface="+mn-ea"/>
          <a:cs typeface="+mn-cs"/>
        </a:defRPr>
      </a:lvl6pPr>
      <a:lvl7pPr marL="2742786" algn="l" defTabSz="914261" rtl="0" eaLnBrk="1" latinLnBrk="0" hangingPunct="1">
        <a:defRPr sz="1765" kern="1200">
          <a:solidFill>
            <a:schemeClr val="tx1"/>
          </a:solidFill>
          <a:latin typeface="+mn-lt"/>
          <a:ea typeface="+mn-ea"/>
          <a:cs typeface="+mn-cs"/>
        </a:defRPr>
      </a:lvl7pPr>
      <a:lvl8pPr marL="3199917" algn="l" defTabSz="914261" rtl="0" eaLnBrk="1" latinLnBrk="0" hangingPunct="1">
        <a:defRPr sz="1765" kern="1200">
          <a:solidFill>
            <a:schemeClr val="tx1"/>
          </a:solidFill>
          <a:latin typeface="+mn-lt"/>
          <a:ea typeface="+mn-ea"/>
          <a:cs typeface="+mn-cs"/>
        </a:defRPr>
      </a:lvl8pPr>
      <a:lvl9pPr marL="3657048" algn="l" defTabSz="91426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xml"/><Relationship Id="rId1" Type="http://schemas.openxmlformats.org/officeDocument/2006/relationships/slideLayout" Target="../slideLayouts/slideLayout149.xml"/></Relationships>
</file>

<file path=ppt/slides/_rels/slide10.xml.rels><?xml version="1.0" encoding="UTF-8" standalone="yes"?>
<Relationships xmlns="http://schemas.openxmlformats.org/package/2006/relationships"><Relationship Id="rId3" Type="http://schemas.openxmlformats.org/officeDocument/2006/relationships/hyperlink" Target="https://powerapps.microsoft.com/en-us/developerplan/" TargetMode="External"/><Relationship Id="rId2" Type="http://schemas.openxmlformats.org/officeDocument/2006/relationships/notesSlide" Target="../notesSlides/notesSlide10.xml"/><Relationship Id="rId1" Type="http://schemas.openxmlformats.org/officeDocument/2006/relationships/slideLayout" Target="../slideLayouts/slideLayout316.xml"/><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6.xml"/></Relationships>
</file>

<file path=ppt/slides/_rels/slide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294.xml"/><Relationship Id="rId4" Type="http://schemas.openxmlformats.org/officeDocument/2006/relationships/image" Target="../media/image96.svg"/></Relationships>
</file>

<file path=ppt/slides/_rels/slide1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notesSlide" Target="../notesSlides/notesSlide13.xml"/><Relationship Id="rId1" Type="http://schemas.openxmlformats.org/officeDocument/2006/relationships/slideLayout" Target="../slideLayouts/slideLayout299.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14.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97.png"/><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99.xml"/><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s>
</file>

<file path=ppt/slides/_rels/slide1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svg"/><Relationship Id="rId2" Type="http://schemas.openxmlformats.org/officeDocument/2006/relationships/notesSlide" Target="../notesSlides/notesSlide15.xml"/><Relationship Id="rId1" Type="http://schemas.openxmlformats.org/officeDocument/2006/relationships/slideLayout" Target="../slideLayouts/slideLayout299.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 Id="rId9" Type="http://schemas.openxmlformats.org/officeDocument/2006/relationships/image" Target="../media/image120.svg"/></Relationships>
</file>

<file path=ppt/slides/_rels/slide16.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97.png"/><Relationship Id="rId7" Type="http://schemas.openxmlformats.org/officeDocument/2006/relationships/image" Target="../media/image122.png"/><Relationship Id="rId12" Type="http://schemas.openxmlformats.org/officeDocument/2006/relationships/image" Target="../media/image125.svg"/><Relationship Id="rId2" Type="http://schemas.openxmlformats.org/officeDocument/2006/relationships/notesSlide" Target="../notesSlides/notesSlide16.xml"/><Relationship Id="rId1" Type="http://schemas.openxmlformats.org/officeDocument/2006/relationships/slideLayout" Target="../slideLayouts/slideLayout299.xml"/><Relationship Id="rId6" Type="http://schemas.openxmlformats.org/officeDocument/2006/relationships/image" Target="../media/image121.png"/><Relationship Id="rId11" Type="http://schemas.openxmlformats.org/officeDocument/2006/relationships/image" Target="../media/image124.png"/><Relationship Id="rId5" Type="http://schemas.openxmlformats.org/officeDocument/2006/relationships/image" Target="../media/image102.svg"/><Relationship Id="rId10" Type="http://schemas.openxmlformats.org/officeDocument/2006/relationships/image" Target="../media/image113.svg"/><Relationship Id="rId4" Type="http://schemas.openxmlformats.org/officeDocument/2006/relationships/image" Target="../media/image101.png"/><Relationship Id="rId9" Type="http://schemas.openxmlformats.org/officeDocument/2006/relationships/image" Target="../media/image1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0.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321.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1.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power-platform/admin/environments-overview#the-default-environment" TargetMode="External"/><Relationship Id="rId2" Type="http://schemas.openxmlformats.org/officeDocument/2006/relationships/notesSlide" Target="../notesSlides/notesSlide5.xml"/><Relationship Id="rId1" Type="http://schemas.openxmlformats.org/officeDocument/2006/relationships/slideLayout" Target="../slideLayouts/slideLayout316.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power-platform/admin/sandbox-environments" TargetMode="External"/><Relationship Id="rId2" Type="http://schemas.openxmlformats.org/officeDocument/2006/relationships/notesSlide" Target="../notesSlides/notesSlide6.xml"/><Relationship Id="rId1" Type="http://schemas.openxmlformats.org/officeDocument/2006/relationships/slideLayout" Target="../slideLayouts/slideLayout316.xml"/><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316.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power-platform/admin/trial-environments" TargetMode="External"/><Relationship Id="rId2" Type="http://schemas.openxmlformats.org/officeDocument/2006/relationships/notesSlide" Target="../notesSlides/notesSlide8.xml"/><Relationship Id="rId1" Type="http://schemas.openxmlformats.org/officeDocument/2006/relationships/slideLayout" Target="../slideLayouts/slideLayout316.xm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power-platform/admin/about-teams-environment" TargetMode="External"/><Relationship Id="rId2" Type="http://schemas.openxmlformats.org/officeDocument/2006/relationships/notesSlide" Target="../notesSlides/notesSlide9.xml"/><Relationship Id="rId1" Type="http://schemas.openxmlformats.org/officeDocument/2006/relationships/slideLayout" Target="../slideLayouts/slideLayout316.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iamond 19">
            <a:extLst>
              <a:ext uri="{FF2B5EF4-FFF2-40B4-BE49-F238E27FC236}">
                <a16:creationId xmlns:a16="http://schemas.microsoft.com/office/drawing/2014/main" id="{2AC56785-D94E-4935-A7F4-E098E54AD388}"/>
              </a:ext>
            </a:extLst>
          </p:cNvPr>
          <p:cNvSpPr/>
          <p:nvPr/>
        </p:nvSpPr>
        <p:spPr bwMode="auto">
          <a:xfrm>
            <a:off x="7784538" y="998207"/>
            <a:ext cx="6520864" cy="6520864"/>
          </a:xfrm>
          <a:prstGeom prst="diamond">
            <a:avLst/>
          </a:prstGeom>
          <a:noFill/>
          <a:ln w="63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21" name="Diamond 20">
            <a:extLst>
              <a:ext uri="{FF2B5EF4-FFF2-40B4-BE49-F238E27FC236}">
                <a16:creationId xmlns:a16="http://schemas.microsoft.com/office/drawing/2014/main" id="{9BEF1953-B1CB-4BD3-9B40-AF9D3418CD6F}"/>
              </a:ext>
            </a:extLst>
          </p:cNvPr>
          <p:cNvSpPr/>
          <p:nvPr/>
        </p:nvSpPr>
        <p:spPr bwMode="auto">
          <a:xfrm>
            <a:off x="8655956" y="431352"/>
            <a:ext cx="3548744" cy="3548744"/>
          </a:xfrm>
          <a:prstGeom prst="diamond">
            <a:avLst/>
          </a:prstGeom>
          <a:solidFill>
            <a:schemeClr val="bg1"/>
          </a:solid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pic>
        <p:nvPicPr>
          <p:cNvPr id="55" name="Picture 54">
            <a:extLst>
              <a:ext uri="{FF2B5EF4-FFF2-40B4-BE49-F238E27FC236}">
                <a16:creationId xmlns:a16="http://schemas.microsoft.com/office/drawing/2014/main" id="{7EA4A0A8-43AA-4FB9-8228-008D5E13959F}"/>
              </a:ext>
            </a:extLst>
          </p:cNvPr>
          <p:cNvPicPr>
            <a:picLocks noChangeAspect="1"/>
          </p:cNvPicPr>
          <p:nvPr/>
        </p:nvPicPr>
        <p:blipFill rotWithShape="1">
          <a:blip r:embed="rId3"/>
          <a:srcRect l="45535" t="55516" r="9323"/>
          <a:stretch/>
        </p:blipFill>
        <p:spPr>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111706">
                <a:moveTo>
                  <a:pt x="2370014" y="0"/>
                </a:moveTo>
                <a:lnTo>
                  <a:pt x="4740028" y="2370014"/>
                </a:lnTo>
                <a:lnTo>
                  <a:pt x="3998336" y="3111706"/>
                </a:lnTo>
                <a:lnTo>
                  <a:pt x="741692" y="3111706"/>
                </a:lnTo>
                <a:lnTo>
                  <a:pt x="0" y="2370014"/>
                </a:lnTo>
                <a:close/>
              </a:path>
            </a:pathLst>
          </a:custGeom>
        </p:spPr>
      </p:pic>
      <p:pic>
        <p:nvPicPr>
          <p:cNvPr id="53" name="Picture 52">
            <a:extLst>
              <a:ext uri="{FF2B5EF4-FFF2-40B4-BE49-F238E27FC236}">
                <a16:creationId xmlns:a16="http://schemas.microsoft.com/office/drawing/2014/main" id="{5037E5F7-E27F-4B6E-82AE-3843F8865266}"/>
              </a:ext>
            </a:extLst>
          </p:cNvPr>
          <p:cNvPicPr>
            <a:picLocks noChangeAspect="1"/>
          </p:cNvPicPr>
          <p:nvPr/>
        </p:nvPicPr>
        <p:blipFill rotWithShape="1">
          <a:blip r:embed="rId3"/>
          <a:srcRect l="45535" t="1961" r="9323" b="45906"/>
          <a:stretch/>
        </p:blipFill>
        <p:spPr>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3646830">
                <a:moveTo>
                  <a:pt x="1276816" y="0"/>
                </a:moveTo>
                <a:lnTo>
                  <a:pt x="3463212" y="0"/>
                </a:lnTo>
                <a:lnTo>
                  <a:pt x="4740028" y="1276816"/>
                </a:lnTo>
                <a:lnTo>
                  <a:pt x="2370014" y="3646830"/>
                </a:lnTo>
                <a:lnTo>
                  <a:pt x="0" y="1276816"/>
                </a:lnTo>
                <a:close/>
              </a:path>
            </a:pathLst>
          </a:custGeom>
        </p:spPr>
      </p:pic>
      <p:pic>
        <p:nvPicPr>
          <p:cNvPr id="51" name="Picture 50">
            <a:extLst>
              <a:ext uri="{FF2B5EF4-FFF2-40B4-BE49-F238E27FC236}">
                <a16:creationId xmlns:a16="http://schemas.microsoft.com/office/drawing/2014/main" id="{873FB677-0806-4865-8356-7D4ECCAB4A33}"/>
              </a:ext>
            </a:extLst>
          </p:cNvPr>
          <p:cNvPicPr>
            <a:picLocks noChangeAspect="1"/>
          </p:cNvPicPr>
          <p:nvPr/>
        </p:nvPicPr>
        <p:blipFill rotWithShape="1">
          <a:blip r:embed="rId3"/>
          <a:srcRect l="22557" t="20909" r="32301" b="11329"/>
          <a:stretch/>
        </p:blipFill>
        <p:spPr>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Lst>
            <a:ahLst/>
            <a:cxnLst>
              <a:cxn ang="0">
                <a:pos x="connsiteX0" y="connsiteY0"/>
              </a:cxn>
              <a:cxn ang="0">
                <a:pos x="connsiteX1" y="connsiteY1"/>
              </a:cxn>
              <a:cxn ang="0">
                <a:pos x="connsiteX2" y="connsiteY2"/>
              </a:cxn>
              <a:cxn ang="0">
                <a:pos x="connsiteX3" y="connsiteY3"/>
              </a:cxn>
            </a:cxnLst>
            <a:rect l="l" t="t" r="r" b="b"/>
            <a:pathLst>
              <a:path w="4740028" h="4740028">
                <a:moveTo>
                  <a:pt x="2370014" y="0"/>
                </a:moveTo>
                <a:lnTo>
                  <a:pt x="4740028" y="2370014"/>
                </a:lnTo>
                <a:lnTo>
                  <a:pt x="2370014" y="4740028"/>
                </a:lnTo>
                <a:lnTo>
                  <a:pt x="0" y="2370014"/>
                </a:lnTo>
                <a:close/>
              </a:path>
            </a:pathLst>
          </a:custGeom>
        </p:spPr>
      </p:pic>
      <p:sp>
        <p:nvSpPr>
          <p:cNvPr id="23" name="Freeform: Shape 22">
            <a:extLst>
              <a:ext uri="{FF2B5EF4-FFF2-40B4-BE49-F238E27FC236}">
                <a16:creationId xmlns:a16="http://schemas.microsoft.com/office/drawing/2014/main" id="{2A0C9362-97EF-47D6-8355-DB58059260F4}"/>
              </a:ext>
            </a:extLst>
          </p:cNvPr>
          <p:cNvSpPr/>
          <p:nvPr/>
        </p:nvSpPr>
        <p:spPr bwMode="auto">
          <a:xfrm>
            <a:off x="7572828" y="1325478"/>
            <a:ext cx="4740028" cy="4740028"/>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26" name="Title 7">
            <a:extLst>
              <a:ext uri="{FF2B5EF4-FFF2-40B4-BE49-F238E27FC236}">
                <a16:creationId xmlns:a16="http://schemas.microsoft.com/office/drawing/2014/main" id="{F5DA9B90-3150-4081-97B3-AB4410A435E7}"/>
              </a:ext>
            </a:extLst>
          </p:cNvPr>
          <p:cNvSpPr>
            <a:spLocks noGrp="1"/>
          </p:cNvSpPr>
          <p:nvPr>
            <p:ph type="title"/>
          </p:nvPr>
        </p:nvSpPr>
        <p:spPr>
          <a:xfrm>
            <a:off x="469654" y="2211388"/>
            <a:ext cx="7163186" cy="1996870"/>
          </a:xfrm>
        </p:spPr>
        <p:txBody>
          <a:bodyPr anchor="b"/>
          <a:lstStyle/>
          <a:p>
            <a:pPr>
              <a:lnSpc>
                <a:spcPct val="100000"/>
              </a:lnSpc>
              <a:spcAft>
                <a:spcPts val="600"/>
              </a:spcAft>
            </a:pPr>
            <a:r>
              <a:rPr lang="en-US" sz="3200" dirty="0">
                <a:cs typeface="Segoe UI"/>
              </a:rPr>
              <a:t>Power Platform Governance</a:t>
            </a:r>
            <a:br>
              <a:rPr lang="en-US" sz="3200" dirty="0">
                <a:cs typeface="Segoe UI"/>
              </a:rPr>
            </a:br>
            <a:r>
              <a:rPr lang="en-US" sz="3200" dirty="0">
                <a:cs typeface="Segoe UI"/>
              </a:rPr>
              <a:t>Understanding Environments</a:t>
            </a:r>
            <a:endParaRPr lang="en-IN" sz="3200" dirty="0"/>
          </a:p>
        </p:txBody>
      </p:sp>
      <p:sp>
        <p:nvSpPr>
          <p:cNvPr id="28" name="Freeform: Shape 27">
            <a:extLst>
              <a:ext uri="{FF2B5EF4-FFF2-40B4-BE49-F238E27FC236}">
                <a16:creationId xmlns:a16="http://schemas.microsoft.com/office/drawing/2014/main" id="{DEA6659A-E55D-4B17-A16E-E348B83981E5}"/>
              </a:ext>
            </a:extLst>
          </p:cNvPr>
          <p:cNvSpPr/>
          <p:nvPr/>
        </p:nvSpPr>
        <p:spPr bwMode="auto">
          <a:xfrm>
            <a:off x="7641810" y="1394460"/>
            <a:ext cx="4602064" cy="4602064"/>
          </a:xfrm>
          <a:custGeom>
            <a:avLst/>
            <a:gdLst>
              <a:gd name="connsiteX0" fmla="*/ 2370014 w 4740028"/>
              <a:gd name="connsiteY0" fmla="*/ 0 h 4740028"/>
              <a:gd name="connsiteX1" fmla="*/ 4740028 w 4740028"/>
              <a:gd name="connsiteY1" fmla="*/ 2370014 h 4740028"/>
              <a:gd name="connsiteX2" fmla="*/ 2370014 w 4740028"/>
              <a:gd name="connsiteY2" fmla="*/ 4740028 h 4740028"/>
              <a:gd name="connsiteX3" fmla="*/ 0 w 4740028"/>
              <a:gd name="connsiteY3" fmla="*/ 2370014 h 4740028"/>
              <a:gd name="connsiteX4" fmla="*/ 2370014 w 4740028"/>
              <a:gd name="connsiteY4" fmla="*/ 0 h 4740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0028" h="4740028">
                <a:moveTo>
                  <a:pt x="2370014" y="0"/>
                </a:moveTo>
                <a:lnTo>
                  <a:pt x="4740028" y="2370014"/>
                </a:lnTo>
                <a:lnTo>
                  <a:pt x="2370014" y="4740028"/>
                </a:lnTo>
                <a:lnTo>
                  <a:pt x="0" y="2370014"/>
                </a:lnTo>
                <a:lnTo>
                  <a:pt x="2370014" y="0"/>
                </a:lnTo>
                <a:close/>
              </a:path>
            </a:pathLst>
          </a:custGeom>
          <a:no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7AB564CF-43ED-4181-8F12-E40A66325559}"/>
              </a:ext>
            </a:extLst>
          </p:cNvPr>
          <p:cNvSpPr/>
          <p:nvPr/>
        </p:nvSpPr>
        <p:spPr bwMode="auto">
          <a:xfrm>
            <a:off x="9985622" y="0"/>
            <a:ext cx="4740028" cy="3646830"/>
          </a:xfrm>
          <a:custGeom>
            <a:avLst/>
            <a:gdLst>
              <a:gd name="connsiteX0" fmla="*/ 1276816 w 4740028"/>
              <a:gd name="connsiteY0" fmla="*/ 0 h 3646830"/>
              <a:gd name="connsiteX1" fmla="*/ 3463212 w 4740028"/>
              <a:gd name="connsiteY1" fmla="*/ 0 h 3646830"/>
              <a:gd name="connsiteX2" fmla="*/ 4740028 w 4740028"/>
              <a:gd name="connsiteY2" fmla="*/ 1276816 h 3646830"/>
              <a:gd name="connsiteX3" fmla="*/ 2370014 w 4740028"/>
              <a:gd name="connsiteY3" fmla="*/ 3646830 h 3646830"/>
              <a:gd name="connsiteX4" fmla="*/ 0 w 4740028"/>
              <a:gd name="connsiteY4" fmla="*/ 1276816 h 3646830"/>
              <a:gd name="connsiteX5" fmla="*/ 1276816 w 4740028"/>
              <a:gd name="connsiteY5" fmla="*/ 0 h 364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646830">
                <a:moveTo>
                  <a:pt x="1276816" y="0"/>
                </a:moveTo>
                <a:lnTo>
                  <a:pt x="3463212" y="0"/>
                </a:lnTo>
                <a:lnTo>
                  <a:pt x="4740028" y="1276816"/>
                </a:lnTo>
                <a:lnTo>
                  <a:pt x="2370014" y="3646830"/>
                </a:lnTo>
                <a:lnTo>
                  <a:pt x="0" y="1276816"/>
                </a:lnTo>
                <a:lnTo>
                  <a:pt x="1276816"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A2C8FA4E-E27F-42B2-B01C-CF76FB37247D}"/>
              </a:ext>
            </a:extLst>
          </p:cNvPr>
          <p:cNvSpPr/>
          <p:nvPr/>
        </p:nvSpPr>
        <p:spPr bwMode="auto">
          <a:xfrm>
            <a:off x="9985622" y="3746294"/>
            <a:ext cx="4740028" cy="3111706"/>
          </a:xfrm>
          <a:custGeom>
            <a:avLst/>
            <a:gdLst>
              <a:gd name="connsiteX0" fmla="*/ 2370014 w 4740028"/>
              <a:gd name="connsiteY0" fmla="*/ 0 h 3111706"/>
              <a:gd name="connsiteX1" fmla="*/ 4740028 w 4740028"/>
              <a:gd name="connsiteY1" fmla="*/ 2370014 h 3111706"/>
              <a:gd name="connsiteX2" fmla="*/ 3998336 w 4740028"/>
              <a:gd name="connsiteY2" fmla="*/ 3111706 h 3111706"/>
              <a:gd name="connsiteX3" fmla="*/ 741692 w 4740028"/>
              <a:gd name="connsiteY3" fmla="*/ 3111706 h 3111706"/>
              <a:gd name="connsiteX4" fmla="*/ 0 w 4740028"/>
              <a:gd name="connsiteY4" fmla="*/ 2370014 h 3111706"/>
              <a:gd name="connsiteX5" fmla="*/ 2370014 w 4740028"/>
              <a:gd name="connsiteY5" fmla="*/ 0 h 31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0028" h="3111706">
                <a:moveTo>
                  <a:pt x="2370014" y="0"/>
                </a:moveTo>
                <a:lnTo>
                  <a:pt x="4740028" y="2370014"/>
                </a:lnTo>
                <a:lnTo>
                  <a:pt x="3998336" y="3111706"/>
                </a:lnTo>
                <a:lnTo>
                  <a:pt x="741692" y="3111706"/>
                </a:lnTo>
                <a:lnTo>
                  <a:pt x="0" y="2370014"/>
                </a:lnTo>
                <a:lnTo>
                  <a:pt x="2370014" y="0"/>
                </a:lnTo>
                <a:close/>
              </a:path>
            </a:pathLst>
          </a:cu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94EC53D-9146-488E-BB16-3CD30529877F}"/>
              </a:ext>
            </a:extLst>
          </p:cNvPr>
          <p:cNvGrpSpPr/>
          <p:nvPr/>
        </p:nvGrpSpPr>
        <p:grpSpPr>
          <a:xfrm>
            <a:off x="-978357" y="5163228"/>
            <a:ext cx="2894839" cy="2802170"/>
            <a:chOff x="-978357" y="5163228"/>
            <a:chExt cx="2894839" cy="2802170"/>
          </a:xfrm>
        </p:grpSpPr>
        <p:sp>
          <p:nvSpPr>
            <p:cNvPr id="32" name="Diamond 31">
              <a:extLst>
                <a:ext uri="{FF2B5EF4-FFF2-40B4-BE49-F238E27FC236}">
                  <a16:creationId xmlns:a16="http://schemas.microsoft.com/office/drawing/2014/main" id="{FEF857BD-B91B-4A94-8466-7342E31072CA}"/>
                </a:ext>
              </a:extLst>
            </p:cNvPr>
            <p:cNvSpPr/>
            <p:nvPr/>
          </p:nvSpPr>
          <p:spPr bwMode="auto">
            <a:xfrm>
              <a:off x="-978357" y="5163228"/>
              <a:ext cx="2802170" cy="2802170"/>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D568CD7F-2B57-4BF9-A1F5-363B702119C7}"/>
                </a:ext>
              </a:extLst>
            </p:cNvPr>
            <p:cNvSpPr/>
            <p:nvPr/>
          </p:nvSpPr>
          <p:spPr bwMode="auto">
            <a:xfrm>
              <a:off x="1205090" y="6412746"/>
              <a:ext cx="711392" cy="445254"/>
            </a:xfrm>
            <a:custGeom>
              <a:avLst/>
              <a:gdLst>
                <a:gd name="connsiteX0" fmla="*/ 355696 w 711392"/>
                <a:gd name="connsiteY0" fmla="*/ 0 h 445254"/>
                <a:gd name="connsiteX1" fmla="*/ 711392 w 711392"/>
                <a:gd name="connsiteY1" fmla="*/ 355696 h 445254"/>
                <a:gd name="connsiteX2" fmla="*/ 621834 w 711392"/>
                <a:gd name="connsiteY2" fmla="*/ 445254 h 445254"/>
                <a:gd name="connsiteX3" fmla="*/ 89558 w 711392"/>
                <a:gd name="connsiteY3" fmla="*/ 445254 h 445254"/>
                <a:gd name="connsiteX4" fmla="*/ 0 w 711392"/>
                <a:gd name="connsiteY4" fmla="*/ 355696 h 44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392" h="445254">
                  <a:moveTo>
                    <a:pt x="355696" y="0"/>
                  </a:moveTo>
                  <a:lnTo>
                    <a:pt x="711392" y="355696"/>
                  </a:lnTo>
                  <a:lnTo>
                    <a:pt x="621834" y="445254"/>
                  </a:lnTo>
                  <a:lnTo>
                    <a:pt x="89558" y="445254"/>
                  </a:lnTo>
                  <a:lnTo>
                    <a:pt x="0" y="35569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000000"/>
                </a:solidFill>
                <a:ea typeface="Segoe UI" pitchFamily="34" charset="0"/>
                <a:cs typeface="Segoe UI" pitchFamily="34" charset="0"/>
              </a:endParaRPr>
            </a:p>
          </p:txBody>
        </p:sp>
      </p:grpSp>
      <p:sp>
        <p:nvSpPr>
          <p:cNvPr id="2" name="Ellipse 1">
            <a:extLst>
              <a:ext uri="{FF2B5EF4-FFF2-40B4-BE49-F238E27FC236}">
                <a16:creationId xmlns:a16="http://schemas.microsoft.com/office/drawing/2014/main" id="{D55A7717-C22C-4E08-9A06-E88D57BAE338}"/>
              </a:ext>
            </a:extLst>
          </p:cNvPr>
          <p:cNvSpPr/>
          <p:nvPr/>
        </p:nvSpPr>
        <p:spPr bwMode="auto">
          <a:xfrm>
            <a:off x="623577" y="4818897"/>
            <a:ext cx="1061799" cy="1040532"/>
          </a:xfrm>
          <a:prstGeom prst="ellipse">
            <a:avLst/>
          </a:prstGeom>
          <a:gradFill flip="none" rotWithShape="1">
            <a:gsLst>
              <a:gs pos="0">
                <a:srgbClr val="DF82C5"/>
              </a:gs>
              <a:gs pos="0">
                <a:srgbClr val="30E5D0"/>
              </a:gs>
              <a:gs pos="100000">
                <a:schemeClr val="accent6"/>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Ellipse 2">
            <a:extLst>
              <a:ext uri="{FF2B5EF4-FFF2-40B4-BE49-F238E27FC236}">
                <a16:creationId xmlns:a16="http://schemas.microsoft.com/office/drawing/2014/main" id="{A7AF8EBB-5FDD-4F69-BFE1-5E6EB5B5D221}"/>
              </a:ext>
            </a:extLst>
          </p:cNvPr>
          <p:cNvSpPr/>
          <p:nvPr/>
        </p:nvSpPr>
        <p:spPr bwMode="auto">
          <a:xfrm>
            <a:off x="491824" y="4974196"/>
            <a:ext cx="1112961" cy="1090669"/>
          </a:xfrm>
          <a:prstGeom prst="ellipse">
            <a:avLst/>
          </a:prstGeom>
          <a:gradFill flip="none" rotWithShape="1">
            <a:gsLst>
              <a:gs pos="0">
                <a:srgbClr val="0B9987">
                  <a:alpha val="60000"/>
                </a:srgbClr>
              </a:gs>
              <a:gs pos="100000">
                <a:schemeClr val="accent5"/>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205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8801147"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1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Developer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587522" y="1555622"/>
            <a:ext cx="7106793" cy="1267383"/>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Definition:</a:t>
            </a:r>
            <a:endParaRPr lang="en-US" sz="600" b="1" dirty="0">
              <a:solidFill>
                <a:srgbClr val="000000"/>
              </a:solidFill>
              <a:latin typeface="Segoe UI"/>
            </a:endParaRPr>
          </a:p>
          <a:p>
            <a:pPr algn="just" defTabSz="914168">
              <a:lnSpc>
                <a:spcPct val="90000"/>
              </a:lnSpc>
              <a:spcAft>
                <a:spcPts val="588"/>
              </a:spcAft>
            </a:pPr>
            <a:r>
              <a:rPr lang="en-US" sz="1568" dirty="0">
                <a:solidFill>
                  <a:srgbClr val="000000"/>
                </a:solidFill>
                <a:latin typeface="Segoe UI"/>
              </a:rPr>
              <a:t>You get a free developer environment to develop and test apps, including support for premium and custom connectors and Dataverse. Learn more </a:t>
            </a:r>
            <a:r>
              <a:rPr lang="en-US" sz="1568" dirty="0">
                <a:solidFill>
                  <a:srgbClr val="000000"/>
                </a:solidFill>
                <a:latin typeface="Segoe UI"/>
                <a:hlinkClick r:id="rId3"/>
              </a:rPr>
              <a:t>here</a:t>
            </a:r>
            <a:r>
              <a:rPr lang="en-US" sz="1568" dirty="0">
                <a:solidFill>
                  <a:srgbClr val="000000"/>
                </a:solidFill>
                <a:latin typeface="Segoe UI"/>
              </a:rPr>
              <a:t>.</a:t>
            </a:r>
            <a:endParaRPr lang="en-US" sz="1568" i="1" dirty="0">
              <a:solidFill>
                <a:srgbClr val="000000"/>
              </a:solidFill>
              <a:latin typeface="Segoe UI"/>
            </a:endParaRPr>
          </a:p>
        </p:txBody>
      </p:sp>
      <p:sp>
        <p:nvSpPr>
          <p:cNvPr id="12" name="TextBox 11">
            <a:extLst>
              <a:ext uri="{FF2B5EF4-FFF2-40B4-BE49-F238E27FC236}">
                <a16:creationId xmlns:a16="http://schemas.microsoft.com/office/drawing/2014/main" id="{98FC9680-C74D-4D7D-BE8A-3B77E2F903C1}"/>
              </a:ext>
            </a:extLst>
          </p:cNvPr>
          <p:cNvSpPr txBox="1"/>
          <p:nvPr/>
        </p:nvSpPr>
        <p:spPr>
          <a:xfrm>
            <a:off x="587522" y="2745627"/>
            <a:ext cx="7291508" cy="4041898"/>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Key facts:</a:t>
            </a:r>
            <a:endParaRPr lang="en-US" sz="600" b="1" dirty="0">
              <a:solidFill>
                <a:srgbClr val="000000"/>
              </a:solidFill>
              <a:latin typeface="Segoe UI"/>
            </a:endParaRP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Create apps and flow and share and collaborate on these solutions with others.</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Connect to any data source by using OOB connectors or by creating custom connectors.</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Use a fully managed, scalable data platform with Dataverse’</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Create more environments to exercise application lifecycle management (coming soon).</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Export the solutions you create in your developer environment, and publish them on Microsoft AppSource so your customers can test-drive them.</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Not meant for production use</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Environment capacity limits are:</a:t>
            </a:r>
          </a:p>
          <a:p>
            <a:pPr marL="742872" lvl="1"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Flow runs/month – 750</a:t>
            </a:r>
          </a:p>
          <a:p>
            <a:pPr marL="742872" lvl="1"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Database size – 2GB</a:t>
            </a:r>
          </a:p>
        </p:txBody>
      </p:sp>
      <p:pic>
        <p:nvPicPr>
          <p:cNvPr id="16" name="Picture 15">
            <a:extLst>
              <a:ext uri="{FF2B5EF4-FFF2-40B4-BE49-F238E27FC236}">
                <a16:creationId xmlns:a16="http://schemas.microsoft.com/office/drawing/2014/main" id="{7FC1A190-7D3A-4B6E-888D-86ABA42BF62E}"/>
              </a:ext>
            </a:extLst>
          </p:cNvPr>
          <p:cNvPicPr>
            <a:picLocks noChangeAspect="1"/>
          </p:cNvPicPr>
          <p:nvPr/>
        </p:nvPicPr>
        <p:blipFill>
          <a:blip r:embed="rId4"/>
          <a:stretch>
            <a:fillRect/>
          </a:stretch>
        </p:blipFill>
        <p:spPr>
          <a:xfrm>
            <a:off x="7879030" y="1532266"/>
            <a:ext cx="4312972" cy="2929003"/>
          </a:xfrm>
          <a:prstGeom prst="rect">
            <a:avLst/>
          </a:prstGeom>
        </p:spPr>
      </p:pic>
    </p:spTree>
    <p:extLst>
      <p:ext uri="{BB962C8B-B14F-4D97-AF65-F5344CB8AC3E}">
        <p14:creationId xmlns:p14="http://schemas.microsoft.com/office/powerpoint/2010/main" val="3681357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9721075"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1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Create an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121048" y="6326518"/>
            <a:ext cx="10825441" cy="530996"/>
          </a:xfrm>
          <a:prstGeom prst="rect">
            <a:avLst/>
          </a:prstGeom>
          <a:noFill/>
        </p:spPr>
        <p:txBody>
          <a:bodyPr wrap="square" lIns="179259" tIns="143407" rIns="179259" bIns="143407" rtlCol="0">
            <a:spAutoFit/>
          </a:bodyPr>
          <a:lstStyle/>
          <a:p>
            <a:pPr defTabSz="914367"/>
            <a:r>
              <a:rPr lang="en-US" sz="1568" b="1" dirty="0">
                <a:solidFill>
                  <a:srgbClr val="282828"/>
                </a:solidFill>
                <a:latin typeface="Segoe UI"/>
              </a:rPr>
              <a:t>NOTE!</a:t>
            </a:r>
            <a:r>
              <a:rPr lang="en-US" sz="1568" dirty="0">
                <a:solidFill>
                  <a:srgbClr val="282828"/>
                </a:solidFill>
                <a:latin typeface="Segoe UI"/>
              </a:rPr>
              <a:t> Global and Power Platform Administrators can create environments without any license</a:t>
            </a:r>
          </a:p>
        </p:txBody>
      </p:sp>
      <p:graphicFrame>
        <p:nvGraphicFramePr>
          <p:cNvPr id="4" name="Table 4">
            <a:extLst>
              <a:ext uri="{FF2B5EF4-FFF2-40B4-BE49-F238E27FC236}">
                <a16:creationId xmlns:a16="http://schemas.microsoft.com/office/drawing/2014/main" id="{B40C0325-0155-4F1C-8E00-AD367838767D}"/>
              </a:ext>
            </a:extLst>
          </p:cNvPr>
          <p:cNvGraphicFramePr>
            <a:graphicFrameLocks noGrp="1"/>
          </p:cNvGraphicFramePr>
          <p:nvPr/>
        </p:nvGraphicFramePr>
        <p:xfrm>
          <a:off x="7512894" y="1634706"/>
          <a:ext cx="4556826" cy="4316317"/>
        </p:xfrm>
        <a:graphic>
          <a:graphicData uri="http://schemas.openxmlformats.org/drawingml/2006/table">
            <a:tbl>
              <a:tblPr firstRow="1" bandRow="1">
                <a:tableStyleId>{2D5ABB26-0587-4C30-8999-92F81FD0307C}</a:tableStyleId>
              </a:tblPr>
              <a:tblGrid>
                <a:gridCol w="2548225">
                  <a:extLst>
                    <a:ext uri="{9D8B030D-6E8A-4147-A177-3AD203B41FA5}">
                      <a16:colId xmlns:a16="http://schemas.microsoft.com/office/drawing/2014/main" val="3265820528"/>
                    </a:ext>
                  </a:extLst>
                </a:gridCol>
                <a:gridCol w="759472">
                  <a:extLst>
                    <a:ext uri="{9D8B030D-6E8A-4147-A177-3AD203B41FA5}">
                      <a16:colId xmlns:a16="http://schemas.microsoft.com/office/drawing/2014/main" val="388962301"/>
                    </a:ext>
                  </a:extLst>
                </a:gridCol>
                <a:gridCol w="1249129">
                  <a:extLst>
                    <a:ext uri="{9D8B030D-6E8A-4147-A177-3AD203B41FA5}">
                      <a16:colId xmlns:a16="http://schemas.microsoft.com/office/drawing/2014/main" val="2339830346"/>
                    </a:ext>
                  </a:extLst>
                </a:gridCol>
              </a:tblGrid>
              <a:tr h="511742">
                <a:tc>
                  <a:txBody>
                    <a:bodyPr/>
                    <a:lstStyle/>
                    <a:p>
                      <a:r>
                        <a:rPr lang="en-US" sz="1600" dirty="0"/>
                        <a:t>License</a:t>
                      </a:r>
                    </a:p>
                  </a:txBody>
                  <a:tcPr marL="89642" marR="89642" marT="44821" marB="44821">
                    <a:lnB w="12700" cap="flat" cmpd="sng" algn="ctr">
                      <a:solidFill>
                        <a:schemeClr val="tx1"/>
                      </a:solidFill>
                      <a:prstDash val="solid"/>
                      <a:round/>
                      <a:headEnd type="none" w="med" len="med"/>
                      <a:tailEnd type="none" w="med" len="med"/>
                    </a:lnB>
                  </a:tcPr>
                </a:tc>
                <a:tc>
                  <a:txBody>
                    <a:bodyPr/>
                    <a:lstStyle/>
                    <a:p>
                      <a:r>
                        <a:rPr lang="en-US" sz="1600" dirty="0"/>
                        <a:t>Trial</a:t>
                      </a:r>
                    </a:p>
                  </a:txBody>
                  <a:tcPr marL="89642" marR="89642" marT="44821" marB="44821">
                    <a:lnB w="12700" cap="flat" cmpd="sng" algn="ctr">
                      <a:solidFill>
                        <a:schemeClr val="tx1"/>
                      </a:solidFill>
                      <a:prstDash val="solid"/>
                      <a:round/>
                      <a:headEnd type="none" w="med" len="med"/>
                      <a:tailEnd type="none" w="med" len="med"/>
                    </a:lnB>
                  </a:tcPr>
                </a:tc>
                <a:tc>
                  <a:txBody>
                    <a:bodyPr/>
                    <a:lstStyle/>
                    <a:p>
                      <a:r>
                        <a:rPr lang="en-US" sz="1600" dirty="0"/>
                        <a:t>Production</a:t>
                      </a:r>
                    </a:p>
                  </a:txBody>
                  <a:tcPr marL="89642" marR="89642" marT="44821" marB="44821">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861109"/>
                  </a:ext>
                </a:extLst>
              </a:tr>
              <a:tr h="325899">
                <a:tc>
                  <a:txBody>
                    <a:bodyPr/>
                    <a:lstStyle/>
                    <a:p>
                      <a:pPr algn="l" fontAlgn="t"/>
                      <a:r>
                        <a:rPr lang="en-US" sz="1200" dirty="0">
                          <a:effectLst/>
                        </a:rPr>
                        <a:t>Microsoft 365 Plans</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No</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No</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826699"/>
                  </a:ext>
                </a:extLst>
              </a:tr>
              <a:tr h="414267">
                <a:tc>
                  <a:txBody>
                    <a:bodyPr/>
                    <a:lstStyle/>
                    <a:p>
                      <a:pPr algn="l" fontAlgn="t"/>
                      <a:r>
                        <a:rPr lang="en-US" sz="1200" dirty="0">
                          <a:effectLst/>
                        </a:rPr>
                        <a:t>Dynamics 365 Teams Plans</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No</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No</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0674750"/>
                  </a:ext>
                </a:extLst>
              </a:tr>
              <a:tr h="414267">
                <a:tc>
                  <a:txBody>
                    <a:bodyPr/>
                    <a:lstStyle/>
                    <a:p>
                      <a:pPr algn="l" fontAlgn="t"/>
                      <a:r>
                        <a:rPr lang="en-US" sz="1200" dirty="0">
                          <a:effectLst/>
                        </a:rPr>
                        <a:t>Power Platform Developer Plan</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No</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No</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008245"/>
                  </a:ext>
                </a:extLst>
              </a:tr>
              <a:tr h="449478">
                <a:tc>
                  <a:txBody>
                    <a:bodyPr/>
                    <a:lstStyle/>
                    <a:p>
                      <a:pPr algn="l" fontAlgn="t"/>
                      <a:r>
                        <a:rPr lang="en-US" sz="1200" dirty="0">
                          <a:effectLst/>
                        </a:rPr>
                        <a:t>Dynamics 365 trial</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Yes (one)</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No</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0550616"/>
                  </a:ext>
                </a:extLst>
              </a:tr>
              <a:tr h="449478">
                <a:tc>
                  <a:txBody>
                    <a:bodyPr/>
                    <a:lstStyle/>
                    <a:p>
                      <a:pPr algn="l" fontAlgn="t"/>
                      <a:r>
                        <a:rPr lang="en-US" sz="1200" dirty="0">
                          <a:effectLst/>
                        </a:rPr>
                        <a:t>Dynamics 365 Plans</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Yes (one)</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Yes</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355050"/>
                  </a:ext>
                </a:extLst>
              </a:tr>
              <a:tr h="449478">
                <a:tc>
                  <a:txBody>
                    <a:bodyPr/>
                    <a:lstStyle/>
                    <a:p>
                      <a:pPr algn="l" fontAlgn="t"/>
                      <a:r>
                        <a:rPr lang="en-US" sz="1200" dirty="0">
                          <a:effectLst/>
                        </a:rPr>
                        <a:t>Power Apps plan</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Yes (one)</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a:effectLst/>
                        </a:rPr>
                        <a:t>Yes</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3316623"/>
                  </a:ext>
                </a:extLst>
              </a:tr>
              <a:tr h="449478">
                <a:tc>
                  <a:txBody>
                    <a:bodyPr/>
                    <a:lstStyle/>
                    <a:p>
                      <a:pPr algn="l" fontAlgn="t"/>
                      <a:r>
                        <a:rPr lang="en-US" sz="1200" dirty="0">
                          <a:effectLst/>
                        </a:rPr>
                        <a:t>Power Apps trial</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Yes (one)</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Yes</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2521631"/>
                  </a:ext>
                </a:extLst>
              </a:tr>
              <a:tr h="414267">
                <a:tc>
                  <a:txBody>
                    <a:bodyPr/>
                    <a:lstStyle/>
                    <a:p>
                      <a:pPr algn="l" fontAlgn="t"/>
                      <a:r>
                        <a:rPr lang="en-US" sz="1200" dirty="0">
                          <a:effectLst/>
                        </a:rPr>
                        <a:t>Power Virtual Agents trial plan</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Yes</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dirty="0">
                          <a:effectLst/>
                        </a:rPr>
                        <a:t>No</a:t>
                      </a:r>
                    </a:p>
                  </a:txBody>
                  <a:tcPr marL="89642" marR="89642" marT="44821" marB="4482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718925"/>
                  </a:ext>
                </a:extLst>
              </a:tr>
              <a:tr h="414267">
                <a:tc>
                  <a:txBody>
                    <a:bodyPr/>
                    <a:lstStyle/>
                    <a:p>
                      <a:pPr algn="l" fontAlgn="t"/>
                      <a:r>
                        <a:rPr lang="en-US" sz="1200" dirty="0">
                          <a:effectLst/>
                        </a:rPr>
                        <a:t>Power Virtual Agents plan</a:t>
                      </a:r>
                    </a:p>
                  </a:txBody>
                  <a:tcPr marL="89642" marR="89642" marT="44821" marB="44821">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t"/>
                      <a:r>
                        <a:rPr lang="en-US" sz="1200">
                          <a:effectLst/>
                        </a:rPr>
                        <a:t>No</a:t>
                      </a:r>
                    </a:p>
                  </a:txBody>
                  <a:tcPr marL="89642" marR="89642" marT="44821" marB="44821">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t"/>
                      <a:r>
                        <a:rPr lang="en-US" sz="1200" dirty="0">
                          <a:effectLst/>
                        </a:rPr>
                        <a:t>Yes</a:t>
                      </a:r>
                    </a:p>
                  </a:txBody>
                  <a:tcPr marL="89642" marR="89642" marT="44821" marB="44821">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95635895"/>
                  </a:ext>
                </a:extLst>
              </a:tr>
            </a:tbl>
          </a:graphicData>
        </a:graphic>
      </p:graphicFrame>
      <p:sp>
        <p:nvSpPr>
          <p:cNvPr id="5" name="TextBox 4">
            <a:extLst>
              <a:ext uri="{FF2B5EF4-FFF2-40B4-BE49-F238E27FC236}">
                <a16:creationId xmlns:a16="http://schemas.microsoft.com/office/drawing/2014/main" id="{0D9F1225-E2DE-4F3A-840A-92AF724CA99E}"/>
              </a:ext>
            </a:extLst>
          </p:cNvPr>
          <p:cNvSpPr txBox="1"/>
          <p:nvPr/>
        </p:nvSpPr>
        <p:spPr>
          <a:xfrm>
            <a:off x="448789" y="1634706"/>
            <a:ext cx="6957375" cy="5076823"/>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sz="1568" dirty="0">
                <a:solidFill>
                  <a:srgbClr val="282828"/>
                </a:solidFill>
                <a:latin typeface="Segoe UI"/>
              </a:rPr>
              <a:t>You can create environments in the Power Platform admin center or using PowerShell</a:t>
            </a:r>
          </a:p>
          <a:p>
            <a:pPr algn="just" defTabSz="914168">
              <a:lnSpc>
                <a:spcPct val="90000"/>
              </a:lnSpc>
              <a:spcAft>
                <a:spcPts val="588"/>
              </a:spcAft>
            </a:pPr>
            <a:r>
              <a:rPr lang="en-US" sz="1568" dirty="0">
                <a:solidFill>
                  <a:srgbClr val="282828"/>
                </a:solidFill>
                <a:latin typeface="Segoe UI"/>
              </a:rPr>
              <a:t>Environment can be created either with or without Dataverse database</a:t>
            </a:r>
          </a:p>
          <a:p>
            <a:pPr algn="just" defTabSz="914168">
              <a:lnSpc>
                <a:spcPct val="90000"/>
              </a:lnSpc>
              <a:spcAft>
                <a:spcPts val="588"/>
              </a:spcAft>
            </a:pPr>
            <a:endParaRPr lang="en-US" sz="784" b="1" dirty="0">
              <a:solidFill>
                <a:srgbClr val="000000"/>
              </a:solidFill>
              <a:latin typeface="Segoe UI"/>
            </a:endParaRPr>
          </a:p>
          <a:p>
            <a:pPr algn="just" defTabSz="914168">
              <a:lnSpc>
                <a:spcPct val="90000"/>
              </a:lnSpc>
              <a:spcAft>
                <a:spcPts val="588"/>
              </a:spcAft>
            </a:pPr>
            <a:r>
              <a:rPr lang="en-US" sz="1568" dirty="0">
                <a:solidFill>
                  <a:srgbClr val="000000"/>
                </a:solidFill>
                <a:latin typeface="Segoe UI"/>
              </a:rPr>
              <a:t>To create an environment, all the following must be </a:t>
            </a:r>
            <a:r>
              <a:rPr lang="en-US" sz="1568" b="1" dirty="0">
                <a:solidFill>
                  <a:srgbClr val="000000"/>
                </a:solidFill>
                <a:latin typeface="Segoe UI"/>
              </a:rPr>
              <a:t>true:</a:t>
            </a:r>
          </a:p>
          <a:p>
            <a:pPr marL="280121" indent="-280121"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rPr>
              <a:t>The user has a license that allows environment creation</a:t>
            </a:r>
          </a:p>
          <a:p>
            <a:pPr marL="280121" indent="-280121"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Environment creation is allowed in tenant level (if user is not Global, Power Platform or Dynamics Admin)</a:t>
            </a:r>
          </a:p>
          <a:p>
            <a:pPr marL="280121" indent="-280121"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For production and sandbox environments, the tenant must have at least 1GB of database storage capacity available</a:t>
            </a:r>
          </a:p>
          <a:p>
            <a:pPr marL="280121" indent="-280121"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rPr>
              <a:t>For trial (subscription-based) environments, each offer-based trial (also known as "admin trial") subscription entitles the tenant to three subscription-based trial environments. </a:t>
            </a:r>
            <a:r>
              <a:rPr lang="en-US" sz="1568" u="sng" dirty="0">
                <a:solidFill>
                  <a:srgbClr val="171717"/>
                </a:solidFill>
                <a:latin typeface="Segoe UI" panose="020B0502040204020203" pitchFamily="34" charset="0"/>
              </a:rPr>
              <a:t>Only tenant-level admins are able to provision trial (subscription-based) environments.</a:t>
            </a:r>
            <a:endParaRPr lang="en-US" sz="1568" u="sng"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280121" indent="-280121"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rPr>
              <a:t>For trial (standard) environments, the user needs a license providing per-user entitlement for trial environments (refer to the table above). This applies to tenant-level admins, as well.</a:t>
            </a:r>
          </a:p>
          <a:p>
            <a:pPr marL="280121" indent="-280121" algn="just" defTabSz="914168">
              <a:lnSpc>
                <a:spcPct val="90000"/>
              </a:lnSpc>
              <a:spcAft>
                <a:spcPts val="588"/>
              </a:spcAft>
              <a:buFont typeface="Arial" panose="020B0604020202020204" pitchFamily="34" charset="0"/>
              <a:buChar char="•"/>
            </a:pPr>
            <a:endPar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280121" indent="-280121" algn="just" defTabSz="914168">
              <a:lnSpc>
                <a:spcPct val="90000"/>
              </a:lnSpc>
              <a:spcAft>
                <a:spcPts val="588"/>
              </a:spcAft>
              <a:buFont typeface="Arial" panose="020B0604020202020204" pitchFamily="34" charset="0"/>
              <a:buChar char="•"/>
            </a:pPr>
            <a:endPar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64123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6">
            <a:extLst>
              <a:ext uri="{FF2B5EF4-FFF2-40B4-BE49-F238E27FC236}">
                <a16:creationId xmlns:a16="http://schemas.microsoft.com/office/drawing/2014/main" id="{74053BE1-1AEC-4A00-9048-6C48D8AEB0A4}"/>
              </a:ext>
            </a:extLst>
          </p:cNvPr>
          <p:cNvGrpSpPr/>
          <p:nvPr/>
        </p:nvGrpSpPr>
        <p:grpSpPr>
          <a:xfrm>
            <a:off x="1" y="487"/>
            <a:ext cx="8802395" cy="1366843"/>
            <a:chOff x="0" y="0"/>
            <a:chExt cx="8978900" cy="1394250"/>
          </a:xfrm>
          <a:solidFill>
            <a:schemeClr val="accent6"/>
          </a:solidFill>
        </p:grpSpPr>
        <p:sp>
          <p:nvSpPr>
            <p:cNvPr id="203" name="Freeform: Shape 202">
              <a:extLst>
                <a:ext uri="{FF2B5EF4-FFF2-40B4-BE49-F238E27FC236}">
                  <a16:creationId xmlns:a16="http://schemas.microsoft.com/office/drawing/2014/main" id="{94E48FE6-746C-49A7-9B42-5AE5370E2CF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sp>
          <p:nvSpPr>
            <p:cNvPr id="208" name="Freeform: Shape 207">
              <a:extLst>
                <a:ext uri="{FF2B5EF4-FFF2-40B4-BE49-F238E27FC236}">
                  <a16:creationId xmlns:a16="http://schemas.microsoft.com/office/drawing/2014/main" id="{F242EEEA-25FA-428B-AD15-A1D30C5D3A8C}"/>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err="1">
                <a:solidFill>
                  <a:srgbClr val="FFFFFF"/>
                </a:solidFill>
                <a:latin typeface="Segoe UI"/>
                <a:ea typeface="Segoe UI" pitchFamily="34" charset="0"/>
                <a:cs typeface="Segoe UI" pitchFamily="34" charset="0"/>
              </a:endParaRPr>
            </a:p>
          </p:txBody>
        </p:sp>
      </p:grpSp>
      <p:sp>
        <p:nvSpPr>
          <p:cNvPr id="213" name="Freeform: Shape 212">
            <a:extLst>
              <a:ext uri="{FF2B5EF4-FFF2-40B4-BE49-F238E27FC236}">
                <a16:creationId xmlns:a16="http://schemas.microsoft.com/office/drawing/2014/main" id="{8F40935D-A571-4E33-91BE-DB6C3CE00F6E}"/>
              </a:ext>
            </a:extLst>
          </p:cNvPr>
          <p:cNvSpPr/>
          <p:nvPr/>
        </p:nvSpPr>
        <p:spPr bwMode="auto">
          <a:xfrm>
            <a:off x="1406468" y="2628055"/>
            <a:ext cx="10785531" cy="4615961"/>
          </a:xfrm>
          <a:custGeom>
            <a:avLst/>
            <a:gdLst>
              <a:gd name="connsiteX0" fmla="*/ 2354262 w 11001803"/>
              <a:gd name="connsiteY0" fmla="*/ 0 h 4708521"/>
              <a:gd name="connsiteX1" fmla="*/ 9419666 w 11001803"/>
              <a:gd name="connsiteY1" fmla="*/ 0 h 4708521"/>
              <a:gd name="connsiteX2" fmla="*/ 11001803 w 11001803"/>
              <a:gd name="connsiteY2" fmla="*/ 3164273 h 4708521"/>
              <a:gd name="connsiteX3" fmla="*/ 11001803 w 11001803"/>
              <a:gd name="connsiteY3" fmla="*/ 4708521 h 4708521"/>
              <a:gd name="connsiteX4" fmla="*/ 0 w 11001803"/>
              <a:gd name="connsiteY4" fmla="*/ 4708521 h 470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1803" h="4708521">
                <a:moveTo>
                  <a:pt x="2354262" y="0"/>
                </a:moveTo>
                <a:lnTo>
                  <a:pt x="9419666" y="0"/>
                </a:lnTo>
                <a:lnTo>
                  <a:pt x="11001803" y="3164273"/>
                </a:lnTo>
                <a:lnTo>
                  <a:pt x="11001803" y="4708521"/>
                </a:lnTo>
                <a:lnTo>
                  <a:pt x="0" y="470852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DD6CB0-61AC-472D-AE14-3212B0060D7B}"/>
              </a:ext>
            </a:extLst>
          </p:cNvPr>
          <p:cNvSpPr>
            <a:spLocks noGrp="1"/>
          </p:cNvSpPr>
          <p:nvPr>
            <p:ph type="title"/>
          </p:nvPr>
        </p:nvSpPr>
        <p:spPr/>
        <p:txBody>
          <a:bodyPr/>
          <a:lstStyle/>
          <a:p>
            <a:r>
              <a:rPr lang="en-IN">
                <a:solidFill>
                  <a:schemeClr val="bg1"/>
                </a:solidFill>
              </a:rPr>
              <a:t>Develop Your Environment Strategy</a:t>
            </a:r>
          </a:p>
        </p:txBody>
      </p:sp>
      <p:sp>
        <p:nvSpPr>
          <p:cNvPr id="210" name="Freeform: Shape 209">
            <a:extLst>
              <a:ext uri="{FF2B5EF4-FFF2-40B4-BE49-F238E27FC236}">
                <a16:creationId xmlns:a16="http://schemas.microsoft.com/office/drawing/2014/main" id="{3E18865F-51D5-419D-A1D7-2CD3F0EC20FB}"/>
              </a:ext>
            </a:extLst>
          </p:cNvPr>
          <p:cNvSpPr/>
          <p:nvPr/>
        </p:nvSpPr>
        <p:spPr bwMode="auto">
          <a:xfrm>
            <a:off x="995607" y="2625621"/>
            <a:ext cx="11196392" cy="4728014"/>
          </a:xfrm>
          <a:custGeom>
            <a:avLst/>
            <a:gdLst>
              <a:gd name="connsiteX0" fmla="*/ 2411412 w 11420903"/>
              <a:gd name="connsiteY0" fmla="*/ 0 h 4822821"/>
              <a:gd name="connsiteX1" fmla="*/ 9476816 w 11420903"/>
              <a:gd name="connsiteY1" fmla="*/ 0 h 4822821"/>
              <a:gd name="connsiteX2" fmla="*/ 11420903 w 11420903"/>
              <a:gd name="connsiteY2" fmla="*/ 3888174 h 4822821"/>
              <a:gd name="connsiteX3" fmla="*/ 11420903 w 11420903"/>
              <a:gd name="connsiteY3" fmla="*/ 4822821 h 4822821"/>
              <a:gd name="connsiteX4" fmla="*/ 0 w 11420903"/>
              <a:gd name="connsiteY4" fmla="*/ 4822821 h 482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903" h="4822821">
                <a:moveTo>
                  <a:pt x="2411412" y="0"/>
                </a:moveTo>
                <a:lnTo>
                  <a:pt x="9476816" y="0"/>
                </a:lnTo>
                <a:lnTo>
                  <a:pt x="11420903" y="3888174"/>
                </a:lnTo>
                <a:lnTo>
                  <a:pt x="11420903" y="4822821"/>
                </a:lnTo>
                <a:lnTo>
                  <a:pt x="0" y="482282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FD5A1D21-437A-4566-8FE7-F9AE5796583E}"/>
              </a:ext>
            </a:extLst>
          </p:cNvPr>
          <p:cNvSpPr txBox="1">
            <a:spLocks/>
          </p:cNvSpPr>
          <p:nvPr/>
        </p:nvSpPr>
        <p:spPr>
          <a:xfrm>
            <a:off x="454498" y="1763472"/>
            <a:ext cx="10674614" cy="61555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defTabSz="914367">
              <a:lnSpc>
                <a:spcPct val="100000"/>
              </a:lnSpc>
              <a:defRPr/>
            </a:pPr>
            <a:r>
              <a:rPr lang="en-US" sz="2000" spc="0" dirty="0">
                <a:solidFill>
                  <a:srgbClr val="3C3C41"/>
                </a:solidFill>
                <a:latin typeface="Segoe UI"/>
              </a:rPr>
              <a:t>Environments are containers that administrators can use to manage apps, flows, connections, and other assets; along with permissions to allow organization users to use the resources</a:t>
            </a:r>
          </a:p>
        </p:txBody>
      </p:sp>
      <p:sp>
        <p:nvSpPr>
          <p:cNvPr id="6" name="Rechteck 167">
            <a:extLst>
              <a:ext uri="{FF2B5EF4-FFF2-40B4-BE49-F238E27FC236}">
                <a16:creationId xmlns:a16="http://schemas.microsoft.com/office/drawing/2014/main" id="{97D8204D-6C0B-4977-8840-419026EF6D07}"/>
              </a:ext>
            </a:extLst>
          </p:cNvPr>
          <p:cNvSpPr/>
          <p:nvPr/>
        </p:nvSpPr>
        <p:spPr bwMode="auto">
          <a:xfrm>
            <a:off x="5782792" y="2730576"/>
            <a:ext cx="2080158" cy="355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765" dirty="0">
                <a:solidFill>
                  <a:srgbClr val="3C3C41"/>
                </a:solidFill>
                <a:latin typeface="Segoe UI Semibold"/>
                <a:ea typeface="Segoe UI" pitchFamily="34" charset="0"/>
                <a:cs typeface="Segoe UI" pitchFamily="34" charset="0"/>
              </a:rPr>
              <a:t>CONTOSO CORP.</a:t>
            </a:r>
          </a:p>
        </p:txBody>
      </p:sp>
      <p:grpSp>
        <p:nvGrpSpPr>
          <p:cNvPr id="15" name="Group 14">
            <a:extLst>
              <a:ext uri="{FF2B5EF4-FFF2-40B4-BE49-F238E27FC236}">
                <a16:creationId xmlns:a16="http://schemas.microsoft.com/office/drawing/2014/main" id="{45398827-84BB-4F1D-9D74-4BCBC47E29DF}"/>
              </a:ext>
            </a:extLst>
          </p:cNvPr>
          <p:cNvGrpSpPr/>
          <p:nvPr/>
        </p:nvGrpSpPr>
        <p:grpSpPr>
          <a:xfrm>
            <a:off x="3272180" y="3348635"/>
            <a:ext cx="2020433" cy="1072090"/>
            <a:chOff x="2704106" y="2654687"/>
            <a:chExt cx="3239573" cy="1718996"/>
          </a:xfrm>
        </p:grpSpPr>
        <p:sp>
          <p:nvSpPr>
            <p:cNvPr id="16" name="Rechteck 32">
              <a:extLst>
                <a:ext uri="{FF2B5EF4-FFF2-40B4-BE49-F238E27FC236}">
                  <a16:creationId xmlns:a16="http://schemas.microsoft.com/office/drawing/2014/main" id="{F184F70D-CF9B-4D72-A38B-8EB68F4B21A5}"/>
                </a:ext>
              </a:extLst>
            </p:cNvPr>
            <p:cNvSpPr/>
            <p:nvPr/>
          </p:nvSpPr>
          <p:spPr bwMode="auto">
            <a:xfrm>
              <a:off x="2704106" y="2654687"/>
              <a:ext cx="3239573" cy="17189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7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cs typeface="Segoe UI" pitchFamily="34" charset="0"/>
              </a:endParaRPr>
            </a:p>
          </p:txBody>
        </p:sp>
        <p:grpSp>
          <p:nvGrpSpPr>
            <p:cNvPr id="17" name="Group 16">
              <a:extLst>
                <a:ext uri="{FF2B5EF4-FFF2-40B4-BE49-F238E27FC236}">
                  <a16:creationId xmlns:a16="http://schemas.microsoft.com/office/drawing/2014/main" id="{027D71D5-EAFD-4CCE-8414-C3AAAECD9410}"/>
                </a:ext>
              </a:extLst>
            </p:cNvPr>
            <p:cNvGrpSpPr/>
            <p:nvPr/>
          </p:nvGrpSpPr>
          <p:grpSpPr>
            <a:xfrm>
              <a:off x="2854338" y="3461508"/>
              <a:ext cx="1219545" cy="729907"/>
              <a:chOff x="1584338" y="3461508"/>
              <a:chExt cx="1219545" cy="729907"/>
            </a:xfrm>
          </p:grpSpPr>
          <p:sp>
            <p:nvSpPr>
              <p:cNvPr id="28" name="Rectangle 27">
                <a:extLst>
                  <a:ext uri="{FF2B5EF4-FFF2-40B4-BE49-F238E27FC236}">
                    <a16:creationId xmlns:a16="http://schemas.microsoft.com/office/drawing/2014/main" id="{EBD613D8-665F-40A8-83C5-03859285D855}"/>
                  </a:ext>
                </a:extLst>
              </p:cNvPr>
              <p:cNvSpPr/>
              <p:nvPr/>
            </p:nvSpPr>
            <p:spPr bwMode="auto">
              <a:xfrm>
                <a:off x="1584338" y="3937472"/>
                <a:ext cx="1219545"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PowerApps</a:t>
                </a:r>
                <a:endParaRPr lang="en-US" sz="1568">
                  <a:gradFill>
                    <a:gsLst>
                      <a:gs pos="2917">
                        <a:srgbClr val="282828"/>
                      </a:gs>
                      <a:gs pos="30000">
                        <a:srgbClr val="282828"/>
                      </a:gs>
                    </a:gsLst>
                    <a:lin ang="5400000" scaled="0"/>
                  </a:gradFill>
                  <a:latin typeface="Segoe UI Semibold"/>
                </a:endParaRPr>
              </a:p>
            </p:txBody>
          </p:sp>
          <p:grpSp>
            <p:nvGrpSpPr>
              <p:cNvPr id="29" name="Group 12">
                <a:extLst>
                  <a:ext uri="{FF2B5EF4-FFF2-40B4-BE49-F238E27FC236}">
                    <a16:creationId xmlns:a16="http://schemas.microsoft.com/office/drawing/2014/main" id="{BA58BBCF-3327-454D-8EAA-904D2E91E94E}"/>
                  </a:ext>
                </a:extLst>
              </p:cNvPr>
              <p:cNvGrpSpPr>
                <a:grpSpLocks noChangeAspect="1"/>
              </p:cNvGrpSpPr>
              <p:nvPr/>
            </p:nvGrpSpPr>
            <p:grpSpPr bwMode="auto">
              <a:xfrm>
                <a:off x="1920862" y="3461508"/>
                <a:ext cx="546496" cy="417804"/>
                <a:chOff x="3408" y="3907"/>
                <a:chExt cx="310" cy="237"/>
              </a:xfrm>
              <a:solidFill>
                <a:schemeClr val="accent1"/>
              </a:solidFill>
            </p:grpSpPr>
            <p:sp>
              <p:nvSpPr>
                <p:cNvPr id="30" name="Freeform 13">
                  <a:extLst>
                    <a:ext uri="{FF2B5EF4-FFF2-40B4-BE49-F238E27FC236}">
                      <a16:creationId xmlns:a16="http://schemas.microsoft.com/office/drawing/2014/main" id="{FE5D238C-E583-4826-B02C-5E4412854D3E}"/>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31" name="Freeform 14">
                  <a:extLst>
                    <a:ext uri="{FF2B5EF4-FFF2-40B4-BE49-F238E27FC236}">
                      <a16:creationId xmlns:a16="http://schemas.microsoft.com/office/drawing/2014/main" id="{38C76B6C-6991-42E0-BA08-D356DE090E7B}"/>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32" name="Freeform 15">
                  <a:extLst>
                    <a:ext uri="{FF2B5EF4-FFF2-40B4-BE49-F238E27FC236}">
                      <a16:creationId xmlns:a16="http://schemas.microsoft.com/office/drawing/2014/main" id="{7ACD09B6-782F-424D-862C-A12255F03188}"/>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33" name="Freeform 16">
                  <a:extLst>
                    <a:ext uri="{FF2B5EF4-FFF2-40B4-BE49-F238E27FC236}">
                      <a16:creationId xmlns:a16="http://schemas.microsoft.com/office/drawing/2014/main" id="{9903EE74-2254-4A10-9922-B1AB5E761CE0}"/>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34" name="Freeform 17">
                  <a:extLst>
                    <a:ext uri="{FF2B5EF4-FFF2-40B4-BE49-F238E27FC236}">
                      <a16:creationId xmlns:a16="http://schemas.microsoft.com/office/drawing/2014/main" id="{614FF823-0663-42CF-A5B5-D8F0EC6E42A4}"/>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18" name="Group 17">
              <a:extLst>
                <a:ext uri="{FF2B5EF4-FFF2-40B4-BE49-F238E27FC236}">
                  <a16:creationId xmlns:a16="http://schemas.microsoft.com/office/drawing/2014/main" id="{6E4D2EF2-739A-4151-8C36-98963458E364}"/>
                </a:ext>
              </a:extLst>
            </p:cNvPr>
            <p:cNvGrpSpPr/>
            <p:nvPr/>
          </p:nvGrpSpPr>
          <p:grpSpPr>
            <a:xfrm>
              <a:off x="4136737" y="3450735"/>
              <a:ext cx="740293" cy="740680"/>
              <a:chOff x="2866737" y="3450735"/>
              <a:chExt cx="740293" cy="740680"/>
            </a:xfrm>
          </p:grpSpPr>
          <p:sp>
            <p:nvSpPr>
              <p:cNvPr id="24" name="Rectangle 23">
                <a:extLst>
                  <a:ext uri="{FF2B5EF4-FFF2-40B4-BE49-F238E27FC236}">
                    <a16:creationId xmlns:a16="http://schemas.microsoft.com/office/drawing/2014/main" id="{0D1560B7-5C63-4259-8B1C-539BE5CBA2E9}"/>
                  </a:ext>
                </a:extLst>
              </p:cNvPr>
              <p:cNvSpPr/>
              <p:nvPr/>
            </p:nvSpPr>
            <p:spPr bwMode="auto">
              <a:xfrm>
                <a:off x="2866737"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Flows</a:t>
                </a:r>
                <a:endParaRPr lang="en-US" sz="1568">
                  <a:gradFill>
                    <a:gsLst>
                      <a:gs pos="2917">
                        <a:srgbClr val="282828"/>
                      </a:gs>
                      <a:gs pos="30000">
                        <a:srgbClr val="282828"/>
                      </a:gs>
                    </a:gsLst>
                    <a:lin ang="5400000" scaled="0"/>
                  </a:gradFill>
                  <a:latin typeface="Segoe UI Semibold"/>
                </a:endParaRPr>
              </a:p>
            </p:txBody>
          </p:sp>
          <p:grpSp>
            <p:nvGrpSpPr>
              <p:cNvPr id="25" name="Group 20">
                <a:extLst>
                  <a:ext uri="{FF2B5EF4-FFF2-40B4-BE49-F238E27FC236}">
                    <a16:creationId xmlns:a16="http://schemas.microsoft.com/office/drawing/2014/main" id="{1D2DE703-88A9-4E75-84EF-77637731CF3D}"/>
                  </a:ext>
                </a:extLst>
              </p:cNvPr>
              <p:cNvGrpSpPr>
                <a:grpSpLocks noChangeAspect="1"/>
              </p:cNvGrpSpPr>
              <p:nvPr/>
            </p:nvGrpSpPr>
            <p:grpSpPr bwMode="auto">
              <a:xfrm>
                <a:off x="2966279" y="3450735"/>
                <a:ext cx="541208" cy="412516"/>
                <a:chOff x="3926" y="3917"/>
                <a:chExt cx="307" cy="234"/>
              </a:xfrm>
              <a:solidFill>
                <a:schemeClr val="accent1"/>
              </a:solidFill>
            </p:grpSpPr>
            <p:sp>
              <p:nvSpPr>
                <p:cNvPr id="26" name="Freeform 21">
                  <a:extLst>
                    <a:ext uri="{FF2B5EF4-FFF2-40B4-BE49-F238E27FC236}">
                      <a16:creationId xmlns:a16="http://schemas.microsoft.com/office/drawing/2014/main" id="{049FBB24-E165-4561-B27F-3081AF2BD05C}"/>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7" name="Freeform 22">
                  <a:extLst>
                    <a:ext uri="{FF2B5EF4-FFF2-40B4-BE49-F238E27FC236}">
                      <a16:creationId xmlns:a16="http://schemas.microsoft.com/office/drawing/2014/main" id="{365C326F-E9E3-4C6D-BBAE-1811A5FB4105}"/>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19" name="Group 18">
              <a:extLst>
                <a:ext uri="{FF2B5EF4-FFF2-40B4-BE49-F238E27FC236}">
                  <a16:creationId xmlns:a16="http://schemas.microsoft.com/office/drawing/2014/main" id="{EF761B93-C746-45A8-A3EC-88433FA93363}"/>
                </a:ext>
              </a:extLst>
            </p:cNvPr>
            <p:cNvGrpSpPr/>
            <p:nvPr/>
          </p:nvGrpSpPr>
          <p:grpSpPr>
            <a:xfrm>
              <a:off x="4939883" y="3431262"/>
              <a:ext cx="740293" cy="760153"/>
              <a:chOff x="3669883" y="3431262"/>
              <a:chExt cx="740293" cy="760153"/>
            </a:xfrm>
          </p:grpSpPr>
          <p:sp>
            <p:nvSpPr>
              <p:cNvPr id="22" name="Database_EFC7" title="Icon of a cylinder">
                <a:extLst>
                  <a:ext uri="{FF2B5EF4-FFF2-40B4-BE49-F238E27FC236}">
                    <a16:creationId xmlns:a16="http://schemas.microsoft.com/office/drawing/2014/main" id="{973343D0-4726-472E-93A2-5D29818667D7}"/>
                  </a:ext>
                </a:extLst>
              </p:cNvPr>
              <p:cNvSpPr>
                <a:spLocks noChangeAspect="1" noEditPoints="1"/>
              </p:cNvSpPr>
              <p:nvPr/>
            </p:nvSpPr>
            <p:spPr bwMode="auto">
              <a:xfrm>
                <a:off x="3878423" y="3431262"/>
                <a:ext cx="323212" cy="4201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algn="ctr" defTabSz="1125672" fontAlgn="base">
                  <a:defRPr/>
                </a:pPr>
                <a:endParaRPr lang="en-US" sz="1372">
                  <a:solidFill>
                    <a:srgbClr val="505050"/>
                  </a:solidFill>
                  <a:latin typeface="Segoe UI Semibold"/>
                </a:endParaRPr>
              </a:p>
            </p:txBody>
          </p:sp>
          <p:sp>
            <p:nvSpPr>
              <p:cNvPr id="23" name="Rectangle 34">
                <a:extLst>
                  <a:ext uri="{FF2B5EF4-FFF2-40B4-BE49-F238E27FC236}">
                    <a16:creationId xmlns:a16="http://schemas.microsoft.com/office/drawing/2014/main" id="{4FE11109-9DE6-463A-A58E-DDCC29C01706}"/>
                  </a:ext>
                </a:extLst>
              </p:cNvPr>
              <p:cNvSpPr/>
              <p:nvPr/>
            </p:nvSpPr>
            <p:spPr bwMode="auto">
              <a:xfrm>
                <a:off x="3669883"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CDS</a:t>
                </a:r>
                <a:endParaRPr lang="en-US" sz="1568">
                  <a:gradFill>
                    <a:gsLst>
                      <a:gs pos="2917">
                        <a:srgbClr val="282828"/>
                      </a:gs>
                      <a:gs pos="30000">
                        <a:srgbClr val="282828"/>
                      </a:gs>
                    </a:gsLst>
                    <a:lin ang="5400000" scaled="0"/>
                  </a:gradFill>
                  <a:latin typeface="Segoe UI Semibold"/>
                </a:endParaRPr>
              </a:p>
            </p:txBody>
          </p:sp>
        </p:grpSp>
        <p:sp>
          <p:nvSpPr>
            <p:cNvPr id="20" name="Rechteck 39">
              <a:extLst>
                <a:ext uri="{FF2B5EF4-FFF2-40B4-BE49-F238E27FC236}">
                  <a16:creationId xmlns:a16="http://schemas.microsoft.com/office/drawing/2014/main" id="{639395BB-2B31-4BB5-862F-B1C32B2DBDF7}"/>
                </a:ext>
              </a:extLst>
            </p:cNvPr>
            <p:cNvSpPr/>
            <p:nvPr/>
          </p:nvSpPr>
          <p:spPr bwMode="auto">
            <a:xfrm>
              <a:off x="2704106" y="2654687"/>
              <a:ext cx="3239573" cy="552836"/>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029">
                  <a:solidFill>
                    <a:srgbClr val="FFFFFF"/>
                  </a:solidFill>
                  <a:latin typeface="Segoe UI Semibold"/>
                  <a:cs typeface="Segoe UI" pitchFamily="34" charset="0"/>
                </a:rPr>
                <a:t>Contoso EMEA (default)</a:t>
              </a:r>
            </a:p>
          </p:txBody>
        </p:sp>
        <p:sp>
          <p:nvSpPr>
            <p:cNvPr id="21" name="Textfeld 40">
              <a:extLst>
                <a:ext uri="{FF2B5EF4-FFF2-40B4-BE49-F238E27FC236}">
                  <a16:creationId xmlns:a16="http://schemas.microsoft.com/office/drawing/2014/main" id="{ABBA0EFC-8C6F-48E9-8427-6314B687F45D}"/>
                </a:ext>
              </a:extLst>
            </p:cNvPr>
            <p:cNvSpPr txBox="1"/>
            <p:nvPr/>
          </p:nvSpPr>
          <p:spPr>
            <a:xfrm>
              <a:off x="2755724" y="2692327"/>
              <a:ext cx="282728" cy="174160"/>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52">
                <a:spcAft>
                  <a:spcPts val="784"/>
                </a:spcAft>
                <a:defRPr/>
              </a:pPr>
              <a:r>
                <a:rPr lang="en-US" sz="784">
                  <a:solidFill>
                    <a:srgbClr val="FFFFFF"/>
                  </a:solidFill>
                  <a:latin typeface="Segoe UI Semibold"/>
                </a:rPr>
                <a:t>Dev</a:t>
              </a:r>
            </a:p>
          </p:txBody>
        </p:sp>
      </p:grpSp>
      <p:grpSp>
        <p:nvGrpSpPr>
          <p:cNvPr id="35" name="Group 34">
            <a:extLst>
              <a:ext uri="{FF2B5EF4-FFF2-40B4-BE49-F238E27FC236}">
                <a16:creationId xmlns:a16="http://schemas.microsoft.com/office/drawing/2014/main" id="{6DC3211D-6D5D-4E81-812A-E0A4DB5A504D}"/>
              </a:ext>
            </a:extLst>
          </p:cNvPr>
          <p:cNvGrpSpPr/>
          <p:nvPr/>
        </p:nvGrpSpPr>
        <p:grpSpPr>
          <a:xfrm>
            <a:off x="3413388" y="3500868"/>
            <a:ext cx="2020433" cy="1072090"/>
            <a:chOff x="2704106" y="2654687"/>
            <a:chExt cx="3239573" cy="1718996"/>
          </a:xfrm>
        </p:grpSpPr>
        <p:sp>
          <p:nvSpPr>
            <p:cNvPr id="36" name="Rechteck 32">
              <a:extLst>
                <a:ext uri="{FF2B5EF4-FFF2-40B4-BE49-F238E27FC236}">
                  <a16:creationId xmlns:a16="http://schemas.microsoft.com/office/drawing/2014/main" id="{E0727037-831C-4D7E-96EE-1E496577AE67}"/>
                </a:ext>
              </a:extLst>
            </p:cNvPr>
            <p:cNvSpPr/>
            <p:nvPr/>
          </p:nvSpPr>
          <p:spPr bwMode="auto">
            <a:xfrm>
              <a:off x="2704106" y="2654687"/>
              <a:ext cx="3239573" cy="17189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7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cs typeface="Segoe UI" pitchFamily="34" charset="0"/>
              </a:endParaRPr>
            </a:p>
          </p:txBody>
        </p:sp>
        <p:grpSp>
          <p:nvGrpSpPr>
            <p:cNvPr id="37" name="Group 36">
              <a:extLst>
                <a:ext uri="{FF2B5EF4-FFF2-40B4-BE49-F238E27FC236}">
                  <a16:creationId xmlns:a16="http://schemas.microsoft.com/office/drawing/2014/main" id="{2C6B2A3A-C643-42AD-AD91-4C884820DBD8}"/>
                </a:ext>
              </a:extLst>
            </p:cNvPr>
            <p:cNvGrpSpPr/>
            <p:nvPr/>
          </p:nvGrpSpPr>
          <p:grpSpPr>
            <a:xfrm>
              <a:off x="2854338" y="3461508"/>
              <a:ext cx="1219545" cy="729907"/>
              <a:chOff x="1584338" y="3461508"/>
              <a:chExt cx="1219545" cy="729907"/>
            </a:xfrm>
          </p:grpSpPr>
          <p:sp>
            <p:nvSpPr>
              <p:cNvPr id="48" name="Rectangle 47">
                <a:extLst>
                  <a:ext uri="{FF2B5EF4-FFF2-40B4-BE49-F238E27FC236}">
                    <a16:creationId xmlns:a16="http://schemas.microsoft.com/office/drawing/2014/main" id="{55EB73F2-A3D5-49EC-B883-C1DBE7D9B7EE}"/>
                  </a:ext>
                </a:extLst>
              </p:cNvPr>
              <p:cNvSpPr/>
              <p:nvPr/>
            </p:nvSpPr>
            <p:spPr bwMode="auto">
              <a:xfrm>
                <a:off x="1584338" y="3937472"/>
                <a:ext cx="1219545"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PowerApps</a:t>
                </a:r>
                <a:endParaRPr lang="en-US" sz="1568">
                  <a:gradFill>
                    <a:gsLst>
                      <a:gs pos="2917">
                        <a:srgbClr val="282828"/>
                      </a:gs>
                      <a:gs pos="30000">
                        <a:srgbClr val="282828"/>
                      </a:gs>
                    </a:gsLst>
                    <a:lin ang="5400000" scaled="0"/>
                  </a:gradFill>
                  <a:latin typeface="Segoe UI Semibold"/>
                </a:endParaRPr>
              </a:p>
            </p:txBody>
          </p:sp>
          <p:grpSp>
            <p:nvGrpSpPr>
              <p:cNvPr id="49" name="Group 12">
                <a:extLst>
                  <a:ext uri="{FF2B5EF4-FFF2-40B4-BE49-F238E27FC236}">
                    <a16:creationId xmlns:a16="http://schemas.microsoft.com/office/drawing/2014/main" id="{4C66312E-9188-4D97-9755-E5CB169102F6}"/>
                  </a:ext>
                </a:extLst>
              </p:cNvPr>
              <p:cNvGrpSpPr>
                <a:grpSpLocks noChangeAspect="1"/>
              </p:cNvGrpSpPr>
              <p:nvPr/>
            </p:nvGrpSpPr>
            <p:grpSpPr bwMode="auto">
              <a:xfrm>
                <a:off x="1920862" y="3461508"/>
                <a:ext cx="546496" cy="417804"/>
                <a:chOff x="3408" y="3907"/>
                <a:chExt cx="310" cy="237"/>
              </a:xfrm>
              <a:solidFill>
                <a:schemeClr val="accent1"/>
              </a:solidFill>
            </p:grpSpPr>
            <p:sp>
              <p:nvSpPr>
                <p:cNvPr id="50" name="Freeform 13">
                  <a:extLst>
                    <a:ext uri="{FF2B5EF4-FFF2-40B4-BE49-F238E27FC236}">
                      <a16:creationId xmlns:a16="http://schemas.microsoft.com/office/drawing/2014/main" id="{F1B428EB-AC82-4595-8730-644BA1ED44E6}"/>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51" name="Freeform 14">
                  <a:extLst>
                    <a:ext uri="{FF2B5EF4-FFF2-40B4-BE49-F238E27FC236}">
                      <a16:creationId xmlns:a16="http://schemas.microsoft.com/office/drawing/2014/main" id="{234EB7FE-BAE0-470D-8A60-FFFADA1ABA91}"/>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52" name="Freeform 15">
                  <a:extLst>
                    <a:ext uri="{FF2B5EF4-FFF2-40B4-BE49-F238E27FC236}">
                      <a16:creationId xmlns:a16="http://schemas.microsoft.com/office/drawing/2014/main" id="{892A0CC4-0306-4EC4-9CBD-784717273FD8}"/>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53" name="Freeform 16">
                  <a:extLst>
                    <a:ext uri="{FF2B5EF4-FFF2-40B4-BE49-F238E27FC236}">
                      <a16:creationId xmlns:a16="http://schemas.microsoft.com/office/drawing/2014/main" id="{B3C99C71-EA63-44FC-8354-757BA5D44D7E}"/>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54" name="Freeform 17">
                  <a:extLst>
                    <a:ext uri="{FF2B5EF4-FFF2-40B4-BE49-F238E27FC236}">
                      <a16:creationId xmlns:a16="http://schemas.microsoft.com/office/drawing/2014/main" id="{10928D3F-A1AF-4203-9AF3-B97797DC2B3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38" name="Group 37">
              <a:extLst>
                <a:ext uri="{FF2B5EF4-FFF2-40B4-BE49-F238E27FC236}">
                  <a16:creationId xmlns:a16="http://schemas.microsoft.com/office/drawing/2014/main" id="{03C3531D-2A55-46B9-AD6A-E9317928F0E2}"/>
                </a:ext>
              </a:extLst>
            </p:cNvPr>
            <p:cNvGrpSpPr/>
            <p:nvPr/>
          </p:nvGrpSpPr>
          <p:grpSpPr>
            <a:xfrm>
              <a:off x="4136737" y="3450735"/>
              <a:ext cx="740293" cy="740680"/>
              <a:chOff x="2866737" y="3450735"/>
              <a:chExt cx="740293" cy="740680"/>
            </a:xfrm>
          </p:grpSpPr>
          <p:sp>
            <p:nvSpPr>
              <p:cNvPr id="44" name="Rectangle 43">
                <a:extLst>
                  <a:ext uri="{FF2B5EF4-FFF2-40B4-BE49-F238E27FC236}">
                    <a16:creationId xmlns:a16="http://schemas.microsoft.com/office/drawing/2014/main" id="{90293C9D-74E4-41FB-B9A1-A88A8B6B5D78}"/>
                  </a:ext>
                </a:extLst>
              </p:cNvPr>
              <p:cNvSpPr/>
              <p:nvPr/>
            </p:nvSpPr>
            <p:spPr bwMode="auto">
              <a:xfrm>
                <a:off x="2866737"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Flows</a:t>
                </a:r>
                <a:endParaRPr lang="en-US" sz="1568">
                  <a:gradFill>
                    <a:gsLst>
                      <a:gs pos="2917">
                        <a:srgbClr val="282828"/>
                      </a:gs>
                      <a:gs pos="30000">
                        <a:srgbClr val="282828"/>
                      </a:gs>
                    </a:gsLst>
                    <a:lin ang="5400000" scaled="0"/>
                  </a:gradFill>
                  <a:latin typeface="Segoe UI Semibold"/>
                </a:endParaRPr>
              </a:p>
            </p:txBody>
          </p:sp>
          <p:grpSp>
            <p:nvGrpSpPr>
              <p:cNvPr id="45" name="Group 20">
                <a:extLst>
                  <a:ext uri="{FF2B5EF4-FFF2-40B4-BE49-F238E27FC236}">
                    <a16:creationId xmlns:a16="http://schemas.microsoft.com/office/drawing/2014/main" id="{8ECA6588-5B2B-45EA-B2A5-3F6770778156}"/>
                  </a:ext>
                </a:extLst>
              </p:cNvPr>
              <p:cNvGrpSpPr>
                <a:grpSpLocks noChangeAspect="1"/>
              </p:cNvGrpSpPr>
              <p:nvPr/>
            </p:nvGrpSpPr>
            <p:grpSpPr bwMode="auto">
              <a:xfrm>
                <a:off x="2966279" y="3450735"/>
                <a:ext cx="541208" cy="412516"/>
                <a:chOff x="3926" y="3917"/>
                <a:chExt cx="307" cy="234"/>
              </a:xfrm>
              <a:solidFill>
                <a:schemeClr val="accent1"/>
              </a:solidFill>
            </p:grpSpPr>
            <p:sp>
              <p:nvSpPr>
                <p:cNvPr id="46" name="Freeform 21">
                  <a:extLst>
                    <a:ext uri="{FF2B5EF4-FFF2-40B4-BE49-F238E27FC236}">
                      <a16:creationId xmlns:a16="http://schemas.microsoft.com/office/drawing/2014/main" id="{7D06CADD-43CB-47BA-9321-F5775C1C56D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47" name="Freeform 22">
                  <a:extLst>
                    <a:ext uri="{FF2B5EF4-FFF2-40B4-BE49-F238E27FC236}">
                      <a16:creationId xmlns:a16="http://schemas.microsoft.com/office/drawing/2014/main" id="{029B340C-45E1-44F4-853F-EF9567FD3B13}"/>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39" name="Group 38">
              <a:extLst>
                <a:ext uri="{FF2B5EF4-FFF2-40B4-BE49-F238E27FC236}">
                  <a16:creationId xmlns:a16="http://schemas.microsoft.com/office/drawing/2014/main" id="{6793CA79-0915-4FC0-9046-8B364A1C7DDF}"/>
                </a:ext>
              </a:extLst>
            </p:cNvPr>
            <p:cNvGrpSpPr/>
            <p:nvPr/>
          </p:nvGrpSpPr>
          <p:grpSpPr>
            <a:xfrm>
              <a:off x="4939883" y="3431262"/>
              <a:ext cx="740293" cy="760153"/>
              <a:chOff x="3669883" y="3431262"/>
              <a:chExt cx="740293" cy="760153"/>
            </a:xfrm>
          </p:grpSpPr>
          <p:sp>
            <p:nvSpPr>
              <p:cNvPr id="42" name="Database_EFC7" title="Icon of a cylinder">
                <a:extLst>
                  <a:ext uri="{FF2B5EF4-FFF2-40B4-BE49-F238E27FC236}">
                    <a16:creationId xmlns:a16="http://schemas.microsoft.com/office/drawing/2014/main" id="{ADD93D84-DA98-4A65-A676-41E6EAADA982}"/>
                  </a:ext>
                </a:extLst>
              </p:cNvPr>
              <p:cNvSpPr>
                <a:spLocks noChangeAspect="1" noEditPoints="1"/>
              </p:cNvSpPr>
              <p:nvPr/>
            </p:nvSpPr>
            <p:spPr bwMode="auto">
              <a:xfrm>
                <a:off x="3878423" y="3431262"/>
                <a:ext cx="323212" cy="4201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algn="ctr" defTabSz="1125672" fontAlgn="base">
                  <a:defRPr/>
                </a:pPr>
                <a:endParaRPr lang="en-US" sz="1372">
                  <a:solidFill>
                    <a:srgbClr val="505050"/>
                  </a:solidFill>
                  <a:latin typeface="Segoe UI Semibold"/>
                </a:endParaRPr>
              </a:p>
            </p:txBody>
          </p:sp>
          <p:sp>
            <p:nvSpPr>
              <p:cNvPr id="43" name="Rectangle 34">
                <a:extLst>
                  <a:ext uri="{FF2B5EF4-FFF2-40B4-BE49-F238E27FC236}">
                    <a16:creationId xmlns:a16="http://schemas.microsoft.com/office/drawing/2014/main" id="{92BE3B8A-1194-44C1-A0A7-53D5C871EB65}"/>
                  </a:ext>
                </a:extLst>
              </p:cNvPr>
              <p:cNvSpPr/>
              <p:nvPr/>
            </p:nvSpPr>
            <p:spPr bwMode="auto">
              <a:xfrm>
                <a:off x="3669883"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CDS</a:t>
                </a:r>
                <a:endParaRPr lang="en-US" sz="1568">
                  <a:gradFill>
                    <a:gsLst>
                      <a:gs pos="2917">
                        <a:srgbClr val="282828"/>
                      </a:gs>
                      <a:gs pos="30000">
                        <a:srgbClr val="282828"/>
                      </a:gs>
                    </a:gsLst>
                    <a:lin ang="5400000" scaled="0"/>
                  </a:gradFill>
                  <a:latin typeface="Segoe UI Semibold"/>
                </a:endParaRPr>
              </a:p>
            </p:txBody>
          </p:sp>
        </p:grpSp>
        <p:sp>
          <p:nvSpPr>
            <p:cNvPr id="40" name="Rechteck 39">
              <a:extLst>
                <a:ext uri="{FF2B5EF4-FFF2-40B4-BE49-F238E27FC236}">
                  <a16:creationId xmlns:a16="http://schemas.microsoft.com/office/drawing/2014/main" id="{E2DE1AC1-D5B3-4043-B804-BFFB65217614}"/>
                </a:ext>
              </a:extLst>
            </p:cNvPr>
            <p:cNvSpPr/>
            <p:nvPr/>
          </p:nvSpPr>
          <p:spPr bwMode="auto">
            <a:xfrm>
              <a:off x="2704106" y="2654687"/>
              <a:ext cx="3239573" cy="552836"/>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029">
                  <a:solidFill>
                    <a:srgbClr val="FFFFFF"/>
                  </a:solidFill>
                  <a:latin typeface="Segoe UI Semibold"/>
                  <a:cs typeface="Segoe UI" pitchFamily="34" charset="0"/>
                </a:rPr>
                <a:t>Contoso EMEA (default)</a:t>
              </a:r>
            </a:p>
          </p:txBody>
        </p:sp>
        <p:sp>
          <p:nvSpPr>
            <p:cNvPr id="41" name="Textfeld 40">
              <a:extLst>
                <a:ext uri="{FF2B5EF4-FFF2-40B4-BE49-F238E27FC236}">
                  <a16:creationId xmlns:a16="http://schemas.microsoft.com/office/drawing/2014/main" id="{ACE83BB9-2D36-453A-8FEA-3F878989FCBE}"/>
                </a:ext>
              </a:extLst>
            </p:cNvPr>
            <p:cNvSpPr txBox="1"/>
            <p:nvPr/>
          </p:nvSpPr>
          <p:spPr>
            <a:xfrm>
              <a:off x="2755724" y="2692327"/>
              <a:ext cx="303291" cy="174160"/>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52">
                <a:spcAft>
                  <a:spcPts val="784"/>
                </a:spcAft>
                <a:defRPr/>
              </a:pPr>
              <a:r>
                <a:rPr lang="en-US" sz="784">
                  <a:solidFill>
                    <a:srgbClr val="FFFFFF"/>
                  </a:solidFill>
                  <a:latin typeface="Segoe UI Semibold"/>
                </a:rPr>
                <a:t>Test</a:t>
              </a:r>
            </a:p>
          </p:txBody>
        </p:sp>
      </p:grpSp>
      <p:sp>
        <p:nvSpPr>
          <p:cNvPr id="56" name="Rechteck 49">
            <a:extLst>
              <a:ext uri="{FF2B5EF4-FFF2-40B4-BE49-F238E27FC236}">
                <a16:creationId xmlns:a16="http://schemas.microsoft.com/office/drawing/2014/main" id="{15E6D80E-C780-4161-B3FF-2D83394AE3DE}"/>
              </a:ext>
            </a:extLst>
          </p:cNvPr>
          <p:cNvSpPr/>
          <p:nvPr/>
        </p:nvSpPr>
        <p:spPr bwMode="auto">
          <a:xfrm>
            <a:off x="3554594" y="3653102"/>
            <a:ext cx="2020433" cy="107209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7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61" name="Rechteck 56">
            <a:extLst>
              <a:ext uri="{FF2B5EF4-FFF2-40B4-BE49-F238E27FC236}">
                <a16:creationId xmlns:a16="http://schemas.microsoft.com/office/drawing/2014/main" id="{8C58EC9E-E0DA-4CFF-AE22-0D8C3A01E6D7}"/>
              </a:ext>
            </a:extLst>
          </p:cNvPr>
          <p:cNvSpPr/>
          <p:nvPr/>
        </p:nvSpPr>
        <p:spPr bwMode="auto">
          <a:xfrm>
            <a:off x="3554595" y="3653102"/>
            <a:ext cx="2020433" cy="34478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029">
                <a:solidFill>
                  <a:srgbClr val="FFFFFF"/>
                </a:solidFill>
                <a:latin typeface="Segoe UI Semibold"/>
                <a:cs typeface="Segoe UI" pitchFamily="34" charset="0"/>
              </a:rPr>
              <a:t>Contoso USA</a:t>
            </a:r>
          </a:p>
        </p:txBody>
      </p:sp>
      <p:sp>
        <p:nvSpPr>
          <p:cNvPr id="62" name="Textfeld 57">
            <a:extLst>
              <a:ext uri="{FF2B5EF4-FFF2-40B4-BE49-F238E27FC236}">
                <a16:creationId xmlns:a16="http://schemas.microsoft.com/office/drawing/2014/main" id="{D3F5AEE8-189D-4293-9FCA-3B51F48E9ECE}"/>
              </a:ext>
            </a:extLst>
          </p:cNvPr>
          <p:cNvSpPr txBox="1"/>
          <p:nvPr/>
        </p:nvSpPr>
        <p:spPr>
          <a:xfrm>
            <a:off x="3586786" y="3676577"/>
            <a:ext cx="216406" cy="108619"/>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195152">
              <a:spcAft>
                <a:spcPts val="784"/>
              </a:spcAft>
              <a:defRPr/>
            </a:pPr>
            <a:r>
              <a:rPr lang="en-US" sz="784">
                <a:solidFill>
                  <a:srgbClr val="FFFFFF"/>
                </a:solidFill>
                <a:latin typeface="Segoe UI Semibold"/>
              </a:rPr>
              <a:t>Prod</a:t>
            </a:r>
          </a:p>
        </p:txBody>
      </p:sp>
      <p:grpSp>
        <p:nvGrpSpPr>
          <p:cNvPr id="75" name="Group 74">
            <a:extLst>
              <a:ext uri="{FF2B5EF4-FFF2-40B4-BE49-F238E27FC236}">
                <a16:creationId xmlns:a16="http://schemas.microsoft.com/office/drawing/2014/main" id="{3C6A7FD4-3ED7-4351-947E-15E9EB2F19B1}"/>
              </a:ext>
            </a:extLst>
          </p:cNvPr>
          <p:cNvGrpSpPr/>
          <p:nvPr/>
        </p:nvGrpSpPr>
        <p:grpSpPr>
          <a:xfrm>
            <a:off x="5671447" y="3348635"/>
            <a:ext cx="2020433" cy="1072090"/>
            <a:chOff x="2704106" y="2654687"/>
            <a:chExt cx="3239573" cy="1718996"/>
          </a:xfrm>
        </p:grpSpPr>
        <p:sp>
          <p:nvSpPr>
            <p:cNvPr id="111" name="Rechteck 32">
              <a:extLst>
                <a:ext uri="{FF2B5EF4-FFF2-40B4-BE49-F238E27FC236}">
                  <a16:creationId xmlns:a16="http://schemas.microsoft.com/office/drawing/2014/main" id="{AC75050C-6552-4C22-8BA2-EBB1C146316D}"/>
                </a:ext>
              </a:extLst>
            </p:cNvPr>
            <p:cNvSpPr/>
            <p:nvPr/>
          </p:nvSpPr>
          <p:spPr bwMode="auto">
            <a:xfrm>
              <a:off x="2704106" y="2654687"/>
              <a:ext cx="3239573" cy="17189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7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cs typeface="Segoe UI" pitchFamily="34" charset="0"/>
              </a:endParaRPr>
            </a:p>
          </p:txBody>
        </p:sp>
        <p:grpSp>
          <p:nvGrpSpPr>
            <p:cNvPr id="112" name="Group 111">
              <a:extLst>
                <a:ext uri="{FF2B5EF4-FFF2-40B4-BE49-F238E27FC236}">
                  <a16:creationId xmlns:a16="http://schemas.microsoft.com/office/drawing/2014/main" id="{6A2A140C-E1C0-4A76-A950-BE5B169806C5}"/>
                </a:ext>
              </a:extLst>
            </p:cNvPr>
            <p:cNvGrpSpPr/>
            <p:nvPr/>
          </p:nvGrpSpPr>
          <p:grpSpPr>
            <a:xfrm>
              <a:off x="2854338" y="3461508"/>
              <a:ext cx="1219545" cy="729907"/>
              <a:chOff x="1584338" y="3461508"/>
              <a:chExt cx="1219545" cy="729907"/>
            </a:xfrm>
          </p:grpSpPr>
          <p:sp>
            <p:nvSpPr>
              <p:cNvPr id="123" name="Rectangle 122">
                <a:extLst>
                  <a:ext uri="{FF2B5EF4-FFF2-40B4-BE49-F238E27FC236}">
                    <a16:creationId xmlns:a16="http://schemas.microsoft.com/office/drawing/2014/main" id="{2509B51E-4E8D-45A0-A7CD-CC53917F8BE1}"/>
                  </a:ext>
                </a:extLst>
              </p:cNvPr>
              <p:cNvSpPr/>
              <p:nvPr/>
            </p:nvSpPr>
            <p:spPr bwMode="auto">
              <a:xfrm>
                <a:off x="1584338" y="3937472"/>
                <a:ext cx="1219545"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PowerApps</a:t>
                </a:r>
                <a:endParaRPr lang="en-US" sz="1568">
                  <a:gradFill>
                    <a:gsLst>
                      <a:gs pos="2917">
                        <a:srgbClr val="282828"/>
                      </a:gs>
                      <a:gs pos="30000">
                        <a:srgbClr val="282828"/>
                      </a:gs>
                    </a:gsLst>
                    <a:lin ang="5400000" scaled="0"/>
                  </a:gradFill>
                  <a:latin typeface="Segoe UI Semibold"/>
                </a:endParaRPr>
              </a:p>
            </p:txBody>
          </p:sp>
          <p:grpSp>
            <p:nvGrpSpPr>
              <p:cNvPr id="124" name="Group 12">
                <a:extLst>
                  <a:ext uri="{FF2B5EF4-FFF2-40B4-BE49-F238E27FC236}">
                    <a16:creationId xmlns:a16="http://schemas.microsoft.com/office/drawing/2014/main" id="{09316EC7-596C-4681-AAFA-74B67F0517A5}"/>
                  </a:ext>
                </a:extLst>
              </p:cNvPr>
              <p:cNvGrpSpPr>
                <a:grpSpLocks noChangeAspect="1"/>
              </p:cNvGrpSpPr>
              <p:nvPr/>
            </p:nvGrpSpPr>
            <p:grpSpPr bwMode="auto">
              <a:xfrm>
                <a:off x="1920862" y="3461508"/>
                <a:ext cx="546496" cy="417804"/>
                <a:chOff x="3408" y="3907"/>
                <a:chExt cx="310" cy="237"/>
              </a:xfrm>
              <a:solidFill>
                <a:schemeClr val="accent1"/>
              </a:solidFill>
            </p:grpSpPr>
            <p:sp>
              <p:nvSpPr>
                <p:cNvPr id="125" name="Freeform 13">
                  <a:extLst>
                    <a:ext uri="{FF2B5EF4-FFF2-40B4-BE49-F238E27FC236}">
                      <a16:creationId xmlns:a16="http://schemas.microsoft.com/office/drawing/2014/main" id="{5D1F1496-FFF9-45A8-A4AD-B49B1A1D7CB0}"/>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26" name="Freeform 14">
                  <a:extLst>
                    <a:ext uri="{FF2B5EF4-FFF2-40B4-BE49-F238E27FC236}">
                      <a16:creationId xmlns:a16="http://schemas.microsoft.com/office/drawing/2014/main" id="{2DC59388-21D3-402E-8D3A-51CDA379B3B9}"/>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27" name="Freeform 15">
                  <a:extLst>
                    <a:ext uri="{FF2B5EF4-FFF2-40B4-BE49-F238E27FC236}">
                      <a16:creationId xmlns:a16="http://schemas.microsoft.com/office/drawing/2014/main" id="{CE0577A6-CF46-4565-BEFE-3C20A041A44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28" name="Freeform 16">
                  <a:extLst>
                    <a:ext uri="{FF2B5EF4-FFF2-40B4-BE49-F238E27FC236}">
                      <a16:creationId xmlns:a16="http://schemas.microsoft.com/office/drawing/2014/main" id="{CF85399B-4E70-44FD-8732-78FFDEFE4CB3}"/>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29" name="Freeform 17">
                  <a:extLst>
                    <a:ext uri="{FF2B5EF4-FFF2-40B4-BE49-F238E27FC236}">
                      <a16:creationId xmlns:a16="http://schemas.microsoft.com/office/drawing/2014/main" id="{6068DBC4-1C67-482E-8CB2-537EC4C1BD2A}"/>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113" name="Group 112">
              <a:extLst>
                <a:ext uri="{FF2B5EF4-FFF2-40B4-BE49-F238E27FC236}">
                  <a16:creationId xmlns:a16="http://schemas.microsoft.com/office/drawing/2014/main" id="{90EF0F58-5642-4C99-A289-B251E3BB9BCD}"/>
                </a:ext>
              </a:extLst>
            </p:cNvPr>
            <p:cNvGrpSpPr/>
            <p:nvPr/>
          </p:nvGrpSpPr>
          <p:grpSpPr>
            <a:xfrm>
              <a:off x="4136737" y="3450735"/>
              <a:ext cx="740293" cy="740680"/>
              <a:chOff x="2866737" y="3450735"/>
              <a:chExt cx="740293" cy="740680"/>
            </a:xfrm>
          </p:grpSpPr>
          <p:sp>
            <p:nvSpPr>
              <p:cNvPr id="119" name="Rectangle 118">
                <a:extLst>
                  <a:ext uri="{FF2B5EF4-FFF2-40B4-BE49-F238E27FC236}">
                    <a16:creationId xmlns:a16="http://schemas.microsoft.com/office/drawing/2014/main" id="{2B4928CB-AB81-4E8F-8DBB-D9178F50A5F5}"/>
                  </a:ext>
                </a:extLst>
              </p:cNvPr>
              <p:cNvSpPr/>
              <p:nvPr/>
            </p:nvSpPr>
            <p:spPr bwMode="auto">
              <a:xfrm>
                <a:off x="2866737"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Flows</a:t>
                </a:r>
                <a:endParaRPr lang="en-US" sz="1568">
                  <a:gradFill>
                    <a:gsLst>
                      <a:gs pos="2917">
                        <a:srgbClr val="282828"/>
                      </a:gs>
                      <a:gs pos="30000">
                        <a:srgbClr val="282828"/>
                      </a:gs>
                    </a:gsLst>
                    <a:lin ang="5400000" scaled="0"/>
                  </a:gradFill>
                  <a:latin typeface="Segoe UI Semibold"/>
                </a:endParaRPr>
              </a:p>
            </p:txBody>
          </p:sp>
          <p:grpSp>
            <p:nvGrpSpPr>
              <p:cNvPr id="120" name="Group 20">
                <a:extLst>
                  <a:ext uri="{FF2B5EF4-FFF2-40B4-BE49-F238E27FC236}">
                    <a16:creationId xmlns:a16="http://schemas.microsoft.com/office/drawing/2014/main" id="{9E60193B-A1DE-48EE-9360-D1403ABD51BD}"/>
                  </a:ext>
                </a:extLst>
              </p:cNvPr>
              <p:cNvGrpSpPr>
                <a:grpSpLocks noChangeAspect="1"/>
              </p:cNvGrpSpPr>
              <p:nvPr/>
            </p:nvGrpSpPr>
            <p:grpSpPr bwMode="auto">
              <a:xfrm>
                <a:off x="2966279" y="3450735"/>
                <a:ext cx="541208" cy="412516"/>
                <a:chOff x="3926" y="3917"/>
                <a:chExt cx="307" cy="234"/>
              </a:xfrm>
              <a:solidFill>
                <a:schemeClr val="accent1"/>
              </a:solidFill>
            </p:grpSpPr>
            <p:sp>
              <p:nvSpPr>
                <p:cNvPr id="121" name="Freeform 21">
                  <a:extLst>
                    <a:ext uri="{FF2B5EF4-FFF2-40B4-BE49-F238E27FC236}">
                      <a16:creationId xmlns:a16="http://schemas.microsoft.com/office/drawing/2014/main" id="{1A7D311D-A184-4369-B274-0009C65E19BD}"/>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22" name="Freeform 22">
                  <a:extLst>
                    <a:ext uri="{FF2B5EF4-FFF2-40B4-BE49-F238E27FC236}">
                      <a16:creationId xmlns:a16="http://schemas.microsoft.com/office/drawing/2014/main" id="{90A073E0-BAF0-40D0-B9C6-61E198A200AA}"/>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114" name="Group 113">
              <a:extLst>
                <a:ext uri="{FF2B5EF4-FFF2-40B4-BE49-F238E27FC236}">
                  <a16:creationId xmlns:a16="http://schemas.microsoft.com/office/drawing/2014/main" id="{F3C5BD54-0CF2-4B2D-A383-2571DADD895F}"/>
                </a:ext>
              </a:extLst>
            </p:cNvPr>
            <p:cNvGrpSpPr/>
            <p:nvPr/>
          </p:nvGrpSpPr>
          <p:grpSpPr>
            <a:xfrm>
              <a:off x="4939883" y="3431262"/>
              <a:ext cx="740293" cy="760153"/>
              <a:chOff x="3669883" y="3431262"/>
              <a:chExt cx="740293" cy="760153"/>
            </a:xfrm>
          </p:grpSpPr>
          <p:sp>
            <p:nvSpPr>
              <p:cNvPr id="117" name="Database_EFC7" title="Icon of a cylinder">
                <a:extLst>
                  <a:ext uri="{FF2B5EF4-FFF2-40B4-BE49-F238E27FC236}">
                    <a16:creationId xmlns:a16="http://schemas.microsoft.com/office/drawing/2014/main" id="{9A3C255F-ECA9-4E48-8A6B-0869573ACB08}"/>
                  </a:ext>
                </a:extLst>
              </p:cNvPr>
              <p:cNvSpPr>
                <a:spLocks noChangeAspect="1" noEditPoints="1"/>
              </p:cNvSpPr>
              <p:nvPr/>
            </p:nvSpPr>
            <p:spPr bwMode="auto">
              <a:xfrm>
                <a:off x="3878423" y="3431262"/>
                <a:ext cx="323212" cy="4201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algn="ctr" defTabSz="1125672" fontAlgn="base">
                  <a:defRPr/>
                </a:pPr>
                <a:endParaRPr lang="en-US" sz="1372">
                  <a:solidFill>
                    <a:srgbClr val="505050"/>
                  </a:solidFill>
                  <a:latin typeface="Segoe UI Semibold"/>
                </a:endParaRPr>
              </a:p>
            </p:txBody>
          </p:sp>
          <p:sp>
            <p:nvSpPr>
              <p:cNvPr id="118" name="Rectangle 34">
                <a:extLst>
                  <a:ext uri="{FF2B5EF4-FFF2-40B4-BE49-F238E27FC236}">
                    <a16:creationId xmlns:a16="http://schemas.microsoft.com/office/drawing/2014/main" id="{17AC7C1E-5886-46F9-80AB-60637C12BEA5}"/>
                  </a:ext>
                </a:extLst>
              </p:cNvPr>
              <p:cNvSpPr/>
              <p:nvPr/>
            </p:nvSpPr>
            <p:spPr bwMode="auto">
              <a:xfrm>
                <a:off x="3669883"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CDS</a:t>
                </a:r>
                <a:endParaRPr lang="en-US" sz="1568">
                  <a:gradFill>
                    <a:gsLst>
                      <a:gs pos="2917">
                        <a:srgbClr val="282828"/>
                      </a:gs>
                      <a:gs pos="30000">
                        <a:srgbClr val="282828"/>
                      </a:gs>
                    </a:gsLst>
                    <a:lin ang="5400000" scaled="0"/>
                  </a:gradFill>
                  <a:latin typeface="Segoe UI Semibold"/>
                </a:endParaRPr>
              </a:p>
            </p:txBody>
          </p:sp>
        </p:grpSp>
        <p:sp>
          <p:nvSpPr>
            <p:cNvPr id="115" name="Rechteck 39">
              <a:extLst>
                <a:ext uri="{FF2B5EF4-FFF2-40B4-BE49-F238E27FC236}">
                  <a16:creationId xmlns:a16="http://schemas.microsoft.com/office/drawing/2014/main" id="{A83B84D8-D6E7-4E7C-B2CF-617E6E33E612}"/>
                </a:ext>
              </a:extLst>
            </p:cNvPr>
            <p:cNvSpPr/>
            <p:nvPr/>
          </p:nvSpPr>
          <p:spPr bwMode="auto">
            <a:xfrm>
              <a:off x="2704106" y="2654687"/>
              <a:ext cx="3239573" cy="552836"/>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029">
                  <a:solidFill>
                    <a:srgbClr val="FFFFFF"/>
                  </a:solidFill>
                  <a:latin typeface="Segoe UI Semibold"/>
                  <a:cs typeface="Segoe UI" pitchFamily="34" charset="0"/>
                </a:rPr>
                <a:t>Contoso EMEA (default)</a:t>
              </a:r>
            </a:p>
          </p:txBody>
        </p:sp>
        <p:sp>
          <p:nvSpPr>
            <p:cNvPr id="116" name="Textfeld 40">
              <a:extLst>
                <a:ext uri="{FF2B5EF4-FFF2-40B4-BE49-F238E27FC236}">
                  <a16:creationId xmlns:a16="http://schemas.microsoft.com/office/drawing/2014/main" id="{613155B7-A994-4DC6-B1EA-3F9DE82EC7EB}"/>
                </a:ext>
              </a:extLst>
            </p:cNvPr>
            <p:cNvSpPr txBox="1"/>
            <p:nvPr/>
          </p:nvSpPr>
          <p:spPr>
            <a:xfrm>
              <a:off x="2755724" y="2692327"/>
              <a:ext cx="282728" cy="174160"/>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52">
                <a:spcAft>
                  <a:spcPts val="784"/>
                </a:spcAft>
                <a:defRPr/>
              </a:pPr>
              <a:r>
                <a:rPr lang="en-US" sz="784">
                  <a:solidFill>
                    <a:srgbClr val="FFFFFF"/>
                  </a:solidFill>
                  <a:latin typeface="Segoe UI Semibold"/>
                </a:rPr>
                <a:t>Dev</a:t>
              </a:r>
            </a:p>
          </p:txBody>
        </p:sp>
      </p:grpSp>
      <p:grpSp>
        <p:nvGrpSpPr>
          <p:cNvPr id="76" name="Group 75">
            <a:extLst>
              <a:ext uri="{FF2B5EF4-FFF2-40B4-BE49-F238E27FC236}">
                <a16:creationId xmlns:a16="http://schemas.microsoft.com/office/drawing/2014/main" id="{8B10411B-32E0-459A-AF2F-B598F776F3E6}"/>
              </a:ext>
            </a:extLst>
          </p:cNvPr>
          <p:cNvGrpSpPr/>
          <p:nvPr/>
        </p:nvGrpSpPr>
        <p:grpSpPr>
          <a:xfrm>
            <a:off x="5812654" y="3500868"/>
            <a:ext cx="2020433" cy="1072090"/>
            <a:chOff x="2704106" y="2654687"/>
            <a:chExt cx="3239573" cy="1718996"/>
          </a:xfrm>
        </p:grpSpPr>
        <p:sp>
          <p:nvSpPr>
            <p:cNvPr id="92" name="Rechteck 32">
              <a:extLst>
                <a:ext uri="{FF2B5EF4-FFF2-40B4-BE49-F238E27FC236}">
                  <a16:creationId xmlns:a16="http://schemas.microsoft.com/office/drawing/2014/main" id="{E327CEB3-D0EA-4304-A3D3-CF064651EC23}"/>
                </a:ext>
              </a:extLst>
            </p:cNvPr>
            <p:cNvSpPr/>
            <p:nvPr/>
          </p:nvSpPr>
          <p:spPr bwMode="auto">
            <a:xfrm>
              <a:off x="2704106" y="2654687"/>
              <a:ext cx="3239573" cy="17189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7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cs typeface="Segoe UI" pitchFamily="34" charset="0"/>
              </a:endParaRPr>
            </a:p>
          </p:txBody>
        </p:sp>
        <p:grpSp>
          <p:nvGrpSpPr>
            <p:cNvPr id="93" name="Group 92">
              <a:extLst>
                <a:ext uri="{FF2B5EF4-FFF2-40B4-BE49-F238E27FC236}">
                  <a16:creationId xmlns:a16="http://schemas.microsoft.com/office/drawing/2014/main" id="{F04D1FE0-3384-49EE-BA3C-4C69A94774FB}"/>
                </a:ext>
              </a:extLst>
            </p:cNvPr>
            <p:cNvGrpSpPr/>
            <p:nvPr/>
          </p:nvGrpSpPr>
          <p:grpSpPr>
            <a:xfrm>
              <a:off x="2854338" y="3461508"/>
              <a:ext cx="1219545" cy="729907"/>
              <a:chOff x="1584338" y="3461508"/>
              <a:chExt cx="1219545" cy="729907"/>
            </a:xfrm>
          </p:grpSpPr>
          <p:sp>
            <p:nvSpPr>
              <p:cNvPr id="104" name="Rectangle 103">
                <a:extLst>
                  <a:ext uri="{FF2B5EF4-FFF2-40B4-BE49-F238E27FC236}">
                    <a16:creationId xmlns:a16="http://schemas.microsoft.com/office/drawing/2014/main" id="{3616D915-9A90-45ED-9CA4-BB0406482C96}"/>
                  </a:ext>
                </a:extLst>
              </p:cNvPr>
              <p:cNvSpPr/>
              <p:nvPr/>
            </p:nvSpPr>
            <p:spPr bwMode="auto">
              <a:xfrm>
                <a:off x="1584338" y="3937472"/>
                <a:ext cx="1219545"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PowerApps</a:t>
                </a:r>
                <a:endParaRPr lang="en-US" sz="1568">
                  <a:gradFill>
                    <a:gsLst>
                      <a:gs pos="2917">
                        <a:srgbClr val="282828"/>
                      </a:gs>
                      <a:gs pos="30000">
                        <a:srgbClr val="282828"/>
                      </a:gs>
                    </a:gsLst>
                    <a:lin ang="5400000" scaled="0"/>
                  </a:gradFill>
                  <a:latin typeface="Segoe UI Semibold"/>
                </a:endParaRPr>
              </a:p>
            </p:txBody>
          </p:sp>
          <p:grpSp>
            <p:nvGrpSpPr>
              <p:cNvPr id="105" name="Group 12">
                <a:extLst>
                  <a:ext uri="{FF2B5EF4-FFF2-40B4-BE49-F238E27FC236}">
                    <a16:creationId xmlns:a16="http://schemas.microsoft.com/office/drawing/2014/main" id="{17BE50ED-6AF9-4FAC-A4AE-5E37A1B38894}"/>
                  </a:ext>
                </a:extLst>
              </p:cNvPr>
              <p:cNvGrpSpPr>
                <a:grpSpLocks noChangeAspect="1"/>
              </p:cNvGrpSpPr>
              <p:nvPr/>
            </p:nvGrpSpPr>
            <p:grpSpPr bwMode="auto">
              <a:xfrm>
                <a:off x="1920862" y="3461508"/>
                <a:ext cx="546496" cy="417804"/>
                <a:chOff x="3408" y="3907"/>
                <a:chExt cx="310" cy="237"/>
              </a:xfrm>
              <a:solidFill>
                <a:schemeClr val="accent1"/>
              </a:solidFill>
            </p:grpSpPr>
            <p:sp>
              <p:nvSpPr>
                <p:cNvPr id="106" name="Freeform 13">
                  <a:extLst>
                    <a:ext uri="{FF2B5EF4-FFF2-40B4-BE49-F238E27FC236}">
                      <a16:creationId xmlns:a16="http://schemas.microsoft.com/office/drawing/2014/main" id="{6FEE9FA4-CE14-4E2C-98A0-80A052AF6A3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07" name="Freeform 14">
                  <a:extLst>
                    <a:ext uri="{FF2B5EF4-FFF2-40B4-BE49-F238E27FC236}">
                      <a16:creationId xmlns:a16="http://schemas.microsoft.com/office/drawing/2014/main" id="{7DD95C56-D8AA-49A0-A9F8-0DDA84231C5E}"/>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08" name="Freeform 15">
                  <a:extLst>
                    <a:ext uri="{FF2B5EF4-FFF2-40B4-BE49-F238E27FC236}">
                      <a16:creationId xmlns:a16="http://schemas.microsoft.com/office/drawing/2014/main" id="{55E63ED8-40EB-4410-ABF5-74B5BC6580D1}"/>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09" name="Freeform 16">
                  <a:extLst>
                    <a:ext uri="{FF2B5EF4-FFF2-40B4-BE49-F238E27FC236}">
                      <a16:creationId xmlns:a16="http://schemas.microsoft.com/office/drawing/2014/main" id="{E8E25AF6-779A-461A-9EBE-307E4F2A2BB2}"/>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10" name="Freeform 17">
                  <a:extLst>
                    <a:ext uri="{FF2B5EF4-FFF2-40B4-BE49-F238E27FC236}">
                      <a16:creationId xmlns:a16="http://schemas.microsoft.com/office/drawing/2014/main" id="{A2C20C87-387A-404E-A898-636B37552691}"/>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94" name="Group 93">
              <a:extLst>
                <a:ext uri="{FF2B5EF4-FFF2-40B4-BE49-F238E27FC236}">
                  <a16:creationId xmlns:a16="http://schemas.microsoft.com/office/drawing/2014/main" id="{6C320E48-CAEF-4627-9B59-A28177F0F9DA}"/>
                </a:ext>
              </a:extLst>
            </p:cNvPr>
            <p:cNvGrpSpPr/>
            <p:nvPr/>
          </p:nvGrpSpPr>
          <p:grpSpPr>
            <a:xfrm>
              <a:off x="4136737" y="3450735"/>
              <a:ext cx="740293" cy="740680"/>
              <a:chOff x="2866737" y="3450735"/>
              <a:chExt cx="740293" cy="740680"/>
            </a:xfrm>
          </p:grpSpPr>
          <p:sp>
            <p:nvSpPr>
              <p:cNvPr id="100" name="Rectangle 99">
                <a:extLst>
                  <a:ext uri="{FF2B5EF4-FFF2-40B4-BE49-F238E27FC236}">
                    <a16:creationId xmlns:a16="http://schemas.microsoft.com/office/drawing/2014/main" id="{ACB37C38-25A9-49F1-B5C4-64D834C4FF98}"/>
                  </a:ext>
                </a:extLst>
              </p:cNvPr>
              <p:cNvSpPr/>
              <p:nvPr/>
            </p:nvSpPr>
            <p:spPr bwMode="auto">
              <a:xfrm>
                <a:off x="2866737"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Flows</a:t>
                </a:r>
                <a:endParaRPr lang="en-US" sz="1568">
                  <a:gradFill>
                    <a:gsLst>
                      <a:gs pos="2917">
                        <a:srgbClr val="282828"/>
                      </a:gs>
                      <a:gs pos="30000">
                        <a:srgbClr val="282828"/>
                      </a:gs>
                    </a:gsLst>
                    <a:lin ang="5400000" scaled="0"/>
                  </a:gradFill>
                  <a:latin typeface="Segoe UI Semibold"/>
                </a:endParaRPr>
              </a:p>
            </p:txBody>
          </p:sp>
          <p:grpSp>
            <p:nvGrpSpPr>
              <p:cNvPr id="101" name="Group 20">
                <a:extLst>
                  <a:ext uri="{FF2B5EF4-FFF2-40B4-BE49-F238E27FC236}">
                    <a16:creationId xmlns:a16="http://schemas.microsoft.com/office/drawing/2014/main" id="{4BB74BED-7C40-43E5-A0C6-C0649B0DD813}"/>
                  </a:ext>
                </a:extLst>
              </p:cNvPr>
              <p:cNvGrpSpPr>
                <a:grpSpLocks noChangeAspect="1"/>
              </p:cNvGrpSpPr>
              <p:nvPr/>
            </p:nvGrpSpPr>
            <p:grpSpPr bwMode="auto">
              <a:xfrm>
                <a:off x="2966279" y="3450735"/>
                <a:ext cx="541208" cy="412516"/>
                <a:chOff x="3926" y="3917"/>
                <a:chExt cx="307" cy="234"/>
              </a:xfrm>
              <a:solidFill>
                <a:schemeClr val="accent1"/>
              </a:solidFill>
            </p:grpSpPr>
            <p:sp>
              <p:nvSpPr>
                <p:cNvPr id="102" name="Freeform 21">
                  <a:extLst>
                    <a:ext uri="{FF2B5EF4-FFF2-40B4-BE49-F238E27FC236}">
                      <a16:creationId xmlns:a16="http://schemas.microsoft.com/office/drawing/2014/main" id="{C1983929-352D-4486-91FB-22C100AB7DB2}"/>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03" name="Freeform 22">
                  <a:extLst>
                    <a:ext uri="{FF2B5EF4-FFF2-40B4-BE49-F238E27FC236}">
                      <a16:creationId xmlns:a16="http://schemas.microsoft.com/office/drawing/2014/main" id="{92763413-F93D-4F7C-9420-19F19189ABA5}"/>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95" name="Group 94">
              <a:extLst>
                <a:ext uri="{FF2B5EF4-FFF2-40B4-BE49-F238E27FC236}">
                  <a16:creationId xmlns:a16="http://schemas.microsoft.com/office/drawing/2014/main" id="{BA5151F8-7883-43DE-86AD-CA53B2FA76D8}"/>
                </a:ext>
              </a:extLst>
            </p:cNvPr>
            <p:cNvGrpSpPr/>
            <p:nvPr/>
          </p:nvGrpSpPr>
          <p:grpSpPr>
            <a:xfrm>
              <a:off x="4939883" y="3431262"/>
              <a:ext cx="740293" cy="760153"/>
              <a:chOff x="3669883" y="3431262"/>
              <a:chExt cx="740293" cy="760153"/>
            </a:xfrm>
          </p:grpSpPr>
          <p:sp>
            <p:nvSpPr>
              <p:cNvPr id="98" name="Database_EFC7" title="Icon of a cylinder">
                <a:extLst>
                  <a:ext uri="{FF2B5EF4-FFF2-40B4-BE49-F238E27FC236}">
                    <a16:creationId xmlns:a16="http://schemas.microsoft.com/office/drawing/2014/main" id="{6EC8D798-8A17-4BD5-97D4-445ACD62CB4C}"/>
                  </a:ext>
                </a:extLst>
              </p:cNvPr>
              <p:cNvSpPr>
                <a:spLocks noChangeAspect="1" noEditPoints="1"/>
              </p:cNvSpPr>
              <p:nvPr/>
            </p:nvSpPr>
            <p:spPr bwMode="auto">
              <a:xfrm>
                <a:off x="3878423" y="3431262"/>
                <a:ext cx="323212" cy="4201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algn="ctr" defTabSz="1125672" fontAlgn="base">
                  <a:defRPr/>
                </a:pPr>
                <a:endParaRPr lang="en-US" sz="1372">
                  <a:solidFill>
                    <a:srgbClr val="505050"/>
                  </a:solidFill>
                  <a:latin typeface="Segoe UI Semibold"/>
                </a:endParaRPr>
              </a:p>
            </p:txBody>
          </p:sp>
          <p:sp>
            <p:nvSpPr>
              <p:cNvPr id="99" name="Rectangle 34">
                <a:extLst>
                  <a:ext uri="{FF2B5EF4-FFF2-40B4-BE49-F238E27FC236}">
                    <a16:creationId xmlns:a16="http://schemas.microsoft.com/office/drawing/2014/main" id="{8F5F6CE9-5E0C-4E0A-96F8-5C9B2FDA220A}"/>
                  </a:ext>
                </a:extLst>
              </p:cNvPr>
              <p:cNvSpPr/>
              <p:nvPr/>
            </p:nvSpPr>
            <p:spPr bwMode="auto">
              <a:xfrm>
                <a:off x="3669883"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CDS</a:t>
                </a:r>
                <a:endParaRPr lang="en-US" sz="1568">
                  <a:gradFill>
                    <a:gsLst>
                      <a:gs pos="2917">
                        <a:srgbClr val="282828"/>
                      </a:gs>
                      <a:gs pos="30000">
                        <a:srgbClr val="282828"/>
                      </a:gs>
                    </a:gsLst>
                    <a:lin ang="5400000" scaled="0"/>
                  </a:gradFill>
                  <a:latin typeface="Segoe UI Semibold"/>
                </a:endParaRPr>
              </a:p>
            </p:txBody>
          </p:sp>
        </p:grpSp>
        <p:sp>
          <p:nvSpPr>
            <p:cNvPr id="96" name="Rechteck 39">
              <a:extLst>
                <a:ext uri="{FF2B5EF4-FFF2-40B4-BE49-F238E27FC236}">
                  <a16:creationId xmlns:a16="http://schemas.microsoft.com/office/drawing/2014/main" id="{F293C923-4A3E-45B8-9B74-2D99E0A3198B}"/>
                </a:ext>
              </a:extLst>
            </p:cNvPr>
            <p:cNvSpPr/>
            <p:nvPr/>
          </p:nvSpPr>
          <p:spPr bwMode="auto">
            <a:xfrm>
              <a:off x="2704106" y="2654687"/>
              <a:ext cx="3239573" cy="552836"/>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029">
                  <a:solidFill>
                    <a:srgbClr val="FFFFFF"/>
                  </a:solidFill>
                  <a:latin typeface="Segoe UI Semibold"/>
                  <a:cs typeface="Segoe UI" pitchFamily="34" charset="0"/>
                </a:rPr>
                <a:t>Contoso EMEA (default)</a:t>
              </a:r>
            </a:p>
          </p:txBody>
        </p:sp>
        <p:sp>
          <p:nvSpPr>
            <p:cNvPr id="97" name="Textfeld 40">
              <a:extLst>
                <a:ext uri="{FF2B5EF4-FFF2-40B4-BE49-F238E27FC236}">
                  <a16:creationId xmlns:a16="http://schemas.microsoft.com/office/drawing/2014/main" id="{E30ADFD8-1321-4D6C-B0E8-FE4F3FA67ACF}"/>
                </a:ext>
              </a:extLst>
            </p:cNvPr>
            <p:cNvSpPr txBox="1"/>
            <p:nvPr/>
          </p:nvSpPr>
          <p:spPr>
            <a:xfrm>
              <a:off x="2755724" y="2692327"/>
              <a:ext cx="303291" cy="174160"/>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52">
                <a:spcAft>
                  <a:spcPts val="784"/>
                </a:spcAft>
                <a:defRPr/>
              </a:pPr>
              <a:r>
                <a:rPr lang="en-US" sz="784">
                  <a:solidFill>
                    <a:srgbClr val="FFFFFF"/>
                  </a:solidFill>
                  <a:latin typeface="Segoe UI Semibold"/>
                </a:rPr>
                <a:t>Test</a:t>
              </a:r>
            </a:p>
          </p:txBody>
        </p:sp>
      </p:grpSp>
      <p:sp>
        <p:nvSpPr>
          <p:cNvPr id="78" name="Rechteck 49">
            <a:extLst>
              <a:ext uri="{FF2B5EF4-FFF2-40B4-BE49-F238E27FC236}">
                <a16:creationId xmlns:a16="http://schemas.microsoft.com/office/drawing/2014/main" id="{A0F6501B-9CB3-4E35-8833-59D575F47136}"/>
              </a:ext>
            </a:extLst>
          </p:cNvPr>
          <p:cNvSpPr/>
          <p:nvPr/>
        </p:nvSpPr>
        <p:spPr bwMode="auto">
          <a:xfrm>
            <a:off x="5953861" y="3653102"/>
            <a:ext cx="2020433" cy="107209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7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83" name="Rechteck 56">
            <a:extLst>
              <a:ext uri="{FF2B5EF4-FFF2-40B4-BE49-F238E27FC236}">
                <a16:creationId xmlns:a16="http://schemas.microsoft.com/office/drawing/2014/main" id="{4C86B942-C45C-46E4-83CF-86C2CD00DAA4}"/>
              </a:ext>
            </a:extLst>
          </p:cNvPr>
          <p:cNvSpPr/>
          <p:nvPr/>
        </p:nvSpPr>
        <p:spPr bwMode="auto">
          <a:xfrm>
            <a:off x="5953862" y="3653102"/>
            <a:ext cx="2020433" cy="34478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029">
                <a:solidFill>
                  <a:srgbClr val="FFFFFF"/>
                </a:solidFill>
                <a:latin typeface="Segoe UI Semibold"/>
                <a:cs typeface="Segoe UI" pitchFamily="34" charset="0"/>
              </a:rPr>
              <a:t>Contoso USA</a:t>
            </a:r>
          </a:p>
        </p:txBody>
      </p:sp>
      <p:sp>
        <p:nvSpPr>
          <p:cNvPr id="84" name="Textfeld 57">
            <a:extLst>
              <a:ext uri="{FF2B5EF4-FFF2-40B4-BE49-F238E27FC236}">
                <a16:creationId xmlns:a16="http://schemas.microsoft.com/office/drawing/2014/main" id="{79570B17-EE17-4FED-940A-1F68594E0C56}"/>
              </a:ext>
            </a:extLst>
          </p:cNvPr>
          <p:cNvSpPr txBox="1"/>
          <p:nvPr/>
        </p:nvSpPr>
        <p:spPr>
          <a:xfrm>
            <a:off x="5986053" y="3676577"/>
            <a:ext cx="216406" cy="108619"/>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195152">
              <a:spcAft>
                <a:spcPts val="784"/>
              </a:spcAft>
              <a:defRPr/>
            </a:pPr>
            <a:r>
              <a:rPr lang="en-US" sz="784">
                <a:solidFill>
                  <a:srgbClr val="FFFFFF"/>
                </a:solidFill>
                <a:latin typeface="Segoe UI Semibold"/>
              </a:rPr>
              <a:t>Prod</a:t>
            </a:r>
          </a:p>
        </p:txBody>
      </p:sp>
      <p:grpSp>
        <p:nvGrpSpPr>
          <p:cNvPr id="131" name="Group 130">
            <a:extLst>
              <a:ext uri="{FF2B5EF4-FFF2-40B4-BE49-F238E27FC236}">
                <a16:creationId xmlns:a16="http://schemas.microsoft.com/office/drawing/2014/main" id="{FA574CA6-34EA-45BB-92C7-788F201453D3}"/>
              </a:ext>
            </a:extLst>
          </p:cNvPr>
          <p:cNvGrpSpPr/>
          <p:nvPr/>
        </p:nvGrpSpPr>
        <p:grpSpPr>
          <a:xfrm>
            <a:off x="8070714" y="3348635"/>
            <a:ext cx="2020433" cy="1072090"/>
            <a:chOff x="2704106" y="2654687"/>
            <a:chExt cx="3239573" cy="1718996"/>
          </a:xfrm>
        </p:grpSpPr>
        <p:sp>
          <p:nvSpPr>
            <p:cNvPr id="167" name="Rechteck 32">
              <a:extLst>
                <a:ext uri="{FF2B5EF4-FFF2-40B4-BE49-F238E27FC236}">
                  <a16:creationId xmlns:a16="http://schemas.microsoft.com/office/drawing/2014/main" id="{F24DC130-6CF4-4341-B412-B23DACC6460C}"/>
                </a:ext>
              </a:extLst>
            </p:cNvPr>
            <p:cNvSpPr/>
            <p:nvPr/>
          </p:nvSpPr>
          <p:spPr bwMode="auto">
            <a:xfrm>
              <a:off x="2704106" y="2654687"/>
              <a:ext cx="3239573" cy="17189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7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cs typeface="Segoe UI" pitchFamily="34" charset="0"/>
              </a:endParaRPr>
            </a:p>
          </p:txBody>
        </p:sp>
        <p:grpSp>
          <p:nvGrpSpPr>
            <p:cNvPr id="168" name="Group 167">
              <a:extLst>
                <a:ext uri="{FF2B5EF4-FFF2-40B4-BE49-F238E27FC236}">
                  <a16:creationId xmlns:a16="http://schemas.microsoft.com/office/drawing/2014/main" id="{55067801-E52A-4F01-9618-FBA01181299E}"/>
                </a:ext>
              </a:extLst>
            </p:cNvPr>
            <p:cNvGrpSpPr/>
            <p:nvPr/>
          </p:nvGrpSpPr>
          <p:grpSpPr>
            <a:xfrm>
              <a:off x="2854338" y="3461508"/>
              <a:ext cx="1219545" cy="729907"/>
              <a:chOff x="1584338" y="3461508"/>
              <a:chExt cx="1219545" cy="729907"/>
            </a:xfrm>
          </p:grpSpPr>
          <p:sp>
            <p:nvSpPr>
              <p:cNvPr id="179" name="Rectangle 178">
                <a:extLst>
                  <a:ext uri="{FF2B5EF4-FFF2-40B4-BE49-F238E27FC236}">
                    <a16:creationId xmlns:a16="http://schemas.microsoft.com/office/drawing/2014/main" id="{15CA8851-53E4-4828-ADC0-3255535FFF02}"/>
                  </a:ext>
                </a:extLst>
              </p:cNvPr>
              <p:cNvSpPr/>
              <p:nvPr/>
            </p:nvSpPr>
            <p:spPr bwMode="auto">
              <a:xfrm>
                <a:off x="1584338" y="3937472"/>
                <a:ext cx="1219545"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PowerApps</a:t>
                </a:r>
                <a:endParaRPr lang="en-US" sz="1568">
                  <a:gradFill>
                    <a:gsLst>
                      <a:gs pos="2917">
                        <a:srgbClr val="282828"/>
                      </a:gs>
                      <a:gs pos="30000">
                        <a:srgbClr val="282828"/>
                      </a:gs>
                    </a:gsLst>
                    <a:lin ang="5400000" scaled="0"/>
                  </a:gradFill>
                  <a:latin typeface="Segoe UI Semibold"/>
                </a:endParaRPr>
              </a:p>
            </p:txBody>
          </p:sp>
          <p:grpSp>
            <p:nvGrpSpPr>
              <p:cNvPr id="180" name="Group 12">
                <a:extLst>
                  <a:ext uri="{FF2B5EF4-FFF2-40B4-BE49-F238E27FC236}">
                    <a16:creationId xmlns:a16="http://schemas.microsoft.com/office/drawing/2014/main" id="{8DB7950A-8347-4520-8146-F95B9C1343F0}"/>
                  </a:ext>
                </a:extLst>
              </p:cNvPr>
              <p:cNvGrpSpPr>
                <a:grpSpLocks noChangeAspect="1"/>
              </p:cNvGrpSpPr>
              <p:nvPr/>
            </p:nvGrpSpPr>
            <p:grpSpPr bwMode="auto">
              <a:xfrm>
                <a:off x="1920862" y="3461508"/>
                <a:ext cx="546496" cy="417804"/>
                <a:chOff x="3408" y="3907"/>
                <a:chExt cx="310" cy="237"/>
              </a:xfrm>
              <a:solidFill>
                <a:schemeClr val="accent1"/>
              </a:solidFill>
            </p:grpSpPr>
            <p:sp>
              <p:nvSpPr>
                <p:cNvPr id="181" name="Freeform 13">
                  <a:extLst>
                    <a:ext uri="{FF2B5EF4-FFF2-40B4-BE49-F238E27FC236}">
                      <a16:creationId xmlns:a16="http://schemas.microsoft.com/office/drawing/2014/main" id="{C51CEB3B-1E95-45F7-A468-9BA0569C263A}"/>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82" name="Freeform 14">
                  <a:extLst>
                    <a:ext uri="{FF2B5EF4-FFF2-40B4-BE49-F238E27FC236}">
                      <a16:creationId xmlns:a16="http://schemas.microsoft.com/office/drawing/2014/main" id="{CEE0438E-FB4D-4D01-A79F-91B3EB01EF7B}"/>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83" name="Freeform 15">
                  <a:extLst>
                    <a:ext uri="{FF2B5EF4-FFF2-40B4-BE49-F238E27FC236}">
                      <a16:creationId xmlns:a16="http://schemas.microsoft.com/office/drawing/2014/main" id="{95D5B9B2-8F87-41E9-9D73-7ACE199963B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84" name="Freeform 16">
                  <a:extLst>
                    <a:ext uri="{FF2B5EF4-FFF2-40B4-BE49-F238E27FC236}">
                      <a16:creationId xmlns:a16="http://schemas.microsoft.com/office/drawing/2014/main" id="{16E1C0FB-D19F-4B85-92B9-1820B6FEE994}"/>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85" name="Freeform 17">
                  <a:extLst>
                    <a:ext uri="{FF2B5EF4-FFF2-40B4-BE49-F238E27FC236}">
                      <a16:creationId xmlns:a16="http://schemas.microsoft.com/office/drawing/2014/main" id="{5D5E254D-DCE2-40D9-B461-E1E68199E7F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169" name="Group 168">
              <a:extLst>
                <a:ext uri="{FF2B5EF4-FFF2-40B4-BE49-F238E27FC236}">
                  <a16:creationId xmlns:a16="http://schemas.microsoft.com/office/drawing/2014/main" id="{D4D6D69D-C11F-4306-89E6-42200D206F0F}"/>
                </a:ext>
              </a:extLst>
            </p:cNvPr>
            <p:cNvGrpSpPr/>
            <p:nvPr/>
          </p:nvGrpSpPr>
          <p:grpSpPr>
            <a:xfrm>
              <a:off x="4136737" y="3450735"/>
              <a:ext cx="740293" cy="740680"/>
              <a:chOff x="2866737" y="3450735"/>
              <a:chExt cx="740293" cy="740680"/>
            </a:xfrm>
          </p:grpSpPr>
          <p:sp>
            <p:nvSpPr>
              <p:cNvPr id="175" name="Rectangle 174">
                <a:extLst>
                  <a:ext uri="{FF2B5EF4-FFF2-40B4-BE49-F238E27FC236}">
                    <a16:creationId xmlns:a16="http://schemas.microsoft.com/office/drawing/2014/main" id="{ADBED41D-F5CB-4147-968F-01332F46B0FE}"/>
                  </a:ext>
                </a:extLst>
              </p:cNvPr>
              <p:cNvSpPr/>
              <p:nvPr/>
            </p:nvSpPr>
            <p:spPr bwMode="auto">
              <a:xfrm>
                <a:off x="2866737"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Flows</a:t>
                </a:r>
                <a:endParaRPr lang="en-US" sz="1568">
                  <a:gradFill>
                    <a:gsLst>
                      <a:gs pos="2917">
                        <a:srgbClr val="282828"/>
                      </a:gs>
                      <a:gs pos="30000">
                        <a:srgbClr val="282828"/>
                      </a:gs>
                    </a:gsLst>
                    <a:lin ang="5400000" scaled="0"/>
                  </a:gradFill>
                  <a:latin typeface="Segoe UI Semibold"/>
                </a:endParaRPr>
              </a:p>
            </p:txBody>
          </p:sp>
          <p:grpSp>
            <p:nvGrpSpPr>
              <p:cNvPr id="176" name="Group 20">
                <a:extLst>
                  <a:ext uri="{FF2B5EF4-FFF2-40B4-BE49-F238E27FC236}">
                    <a16:creationId xmlns:a16="http://schemas.microsoft.com/office/drawing/2014/main" id="{9F374D15-B194-4A40-B989-C2A9E59EF413}"/>
                  </a:ext>
                </a:extLst>
              </p:cNvPr>
              <p:cNvGrpSpPr>
                <a:grpSpLocks noChangeAspect="1"/>
              </p:cNvGrpSpPr>
              <p:nvPr/>
            </p:nvGrpSpPr>
            <p:grpSpPr bwMode="auto">
              <a:xfrm>
                <a:off x="2966279" y="3450735"/>
                <a:ext cx="541208" cy="412516"/>
                <a:chOff x="3926" y="3917"/>
                <a:chExt cx="307" cy="234"/>
              </a:xfrm>
              <a:solidFill>
                <a:schemeClr val="accent1"/>
              </a:solidFill>
            </p:grpSpPr>
            <p:sp>
              <p:nvSpPr>
                <p:cNvPr id="177" name="Freeform 21">
                  <a:extLst>
                    <a:ext uri="{FF2B5EF4-FFF2-40B4-BE49-F238E27FC236}">
                      <a16:creationId xmlns:a16="http://schemas.microsoft.com/office/drawing/2014/main" id="{5355225C-72C2-40E4-96C1-BE2E2556ED09}"/>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78" name="Freeform 22">
                  <a:extLst>
                    <a:ext uri="{FF2B5EF4-FFF2-40B4-BE49-F238E27FC236}">
                      <a16:creationId xmlns:a16="http://schemas.microsoft.com/office/drawing/2014/main" id="{C2E75811-DF1E-4975-BD45-88465FE9F659}"/>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170" name="Group 169">
              <a:extLst>
                <a:ext uri="{FF2B5EF4-FFF2-40B4-BE49-F238E27FC236}">
                  <a16:creationId xmlns:a16="http://schemas.microsoft.com/office/drawing/2014/main" id="{9EA70BC8-8B9C-497E-AA2D-15059520EE7E}"/>
                </a:ext>
              </a:extLst>
            </p:cNvPr>
            <p:cNvGrpSpPr/>
            <p:nvPr/>
          </p:nvGrpSpPr>
          <p:grpSpPr>
            <a:xfrm>
              <a:off x="4939883" y="3431262"/>
              <a:ext cx="740293" cy="760153"/>
              <a:chOff x="3669883" y="3431262"/>
              <a:chExt cx="740293" cy="760153"/>
            </a:xfrm>
          </p:grpSpPr>
          <p:sp>
            <p:nvSpPr>
              <p:cNvPr id="173" name="Database_EFC7" title="Icon of a cylinder">
                <a:extLst>
                  <a:ext uri="{FF2B5EF4-FFF2-40B4-BE49-F238E27FC236}">
                    <a16:creationId xmlns:a16="http://schemas.microsoft.com/office/drawing/2014/main" id="{1AC6840A-FE8D-4B22-92D5-46D71826D58A}"/>
                  </a:ext>
                </a:extLst>
              </p:cNvPr>
              <p:cNvSpPr>
                <a:spLocks noChangeAspect="1" noEditPoints="1"/>
              </p:cNvSpPr>
              <p:nvPr/>
            </p:nvSpPr>
            <p:spPr bwMode="auto">
              <a:xfrm>
                <a:off x="3878423" y="3431262"/>
                <a:ext cx="323212" cy="4201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algn="ctr" defTabSz="1125672" fontAlgn="base">
                  <a:defRPr/>
                </a:pPr>
                <a:endParaRPr lang="en-US" sz="1372">
                  <a:solidFill>
                    <a:srgbClr val="505050"/>
                  </a:solidFill>
                  <a:latin typeface="Segoe UI Semibold"/>
                </a:endParaRPr>
              </a:p>
            </p:txBody>
          </p:sp>
          <p:sp>
            <p:nvSpPr>
              <p:cNvPr id="174" name="Rectangle 34">
                <a:extLst>
                  <a:ext uri="{FF2B5EF4-FFF2-40B4-BE49-F238E27FC236}">
                    <a16:creationId xmlns:a16="http://schemas.microsoft.com/office/drawing/2014/main" id="{F79AE00F-522D-4D30-966E-9D2F8BBA1873}"/>
                  </a:ext>
                </a:extLst>
              </p:cNvPr>
              <p:cNvSpPr/>
              <p:nvPr/>
            </p:nvSpPr>
            <p:spPr bwMode="auto">
              <a:xfrm>
                <a:off x="3669883"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CDS</a:t>
                </a:r>
                <a:endParaRPr lang="en-US" sz="1568">
                  <a:gradFill>
                    <a:gsLst>
                      <a:gs pos="2917">
                        <a:srgbClr val="282828"/>
                      </a:gs>
                      <a:gs pos="30000">
                        <a:srgbClr val="282828"/>
                      </a:gs>
                    </a:gsLst>
                    <a:lin ang="5400000" scaled="0"/>
                  </a:gradFill>
                  <a:latin typeface="Segoe UI Semibold"/>
                </a:endParaRPr>
              </a:p>
            </p:txBody>
          </p:sp>
        </p:grpSp>
        <p:sp>
          <p:nvSpPr>
            <p:cNvPr id="171" name="Rechteck 39">
              <a:extLst>
                <a:ext uri="{FF2B5EF4-FFF2-40B4-BE49-F238E27FC236}">
                  <a16:creationId xmlns:a16="http://schemas.microsoft.com/office/drawing/2014/main" id="{0DE28F78-5253-4900-9BB5-00F1CBDAFC95}"/>
                </a:ext>
              </a:extLst>
            </p:cNvPr>
            <p:cNvSpPr/>
            <p:nvPr/>
          </p:nvSpPr>
          <p:spPr bwMode="auto">
            <a:xfrm>
              <a:off x="2704106" y="2654687"/>
              <a:ext cx="3239573" cy="552836"/>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029">
                  <a:solidFill>
                    <a:srgbClr val="FFFFFF"/>
                  </a:solidFill>
                  <a:latin typeface="Segoe UI Semibold"/>
                  <a:cs typeface="Segoe UI" pitchFamily="34" charset="0"/>
                </a:rPr>
                <a:t>Contoso EMEA (default)</a:t>
              </a:r>
            </a:p>
          </p:txBody>
        </p:sp>
        <p:sp>
          <p:nvSpPr>
            <p:cNvPr id="172" name="Textfeld 40">
              <a:extLst>
                <a:ext uri="{FF2B5EF4-FFF2-40B4-BE49-F238E27FC236}">
                  <a16:creationId xmlns:a16="http://schemas.microsoft.com/office/drawing/2014/main" id="{DCFE490B-E648-47D5-9BD1-0BAAF008C447}"/>
                </a:ext>
              </a:extLst>
            </p:cNvPr>
            <p:cNvSpPr txBox="1"/>
            <p:nvPr/>
          </p:nvSpPr>
          <p:spPr>
            <a:xfrm>
              <a:off x="2755724" y="2692327"/>
              <a:ext cx="282728" cy="174160"/>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52">
                <a:spcAft>
                  <a:spcPts val="784"/>
                </a:spcAft>
                <a:defRPr/>
              </a:pPr>
              <a:r>
                <a:rPr lang="en-US" sz="784">
                  <a:solidFill>
                    <a:srgbClr val="FFFFFF"/>
                  </a:solidFill>
                  <a:latin typeface="Segoe UI Semibold"/>
                </a:rPr>
                <a:t>Dev</a:t>
              </a:r>
            </a:p>
          </p:txBody>
        </p:sp>
      </p:grpSp>
      <p:grpSp>
        <p:nvGrpSpPr>
          <p:cNvPr id="132" name="Group 131">
            <a:extLst>
              <a:ext uri="{FF2B5EF4-FFF2-40B4-BE49-F238E27FC236}">
                <a16:creationId xmlns:a16="http://schemas.microsoft.com/office/drawing/2014/main" id="{16484542-9F35-498F-989B-EC6F6721D3B5}"/>
              </a:ext>
            </a:extLst>
          </p:cNvPr>
          <p:cNvGrpSpPr/>
          <p:nvPr/>
        </p:nvGrpSpPr>
        <p:grpSpPr>
          <a:xfrm>
            <a:off x="8211922" y="3500868"/>
            <a:ext cx="2020433" cy="1072090"/>
            <a:chOff x="2704106" y="2654687"/>
            <a:chExt cx="3239573" cy="1718996"/>
          </a:xfrm>
        </p:grpSpPr>
        <p:sp>
          <p:nvSpPr>
            <p:cNvPr id="148" name="Rechteck 32">
              <a:extLst>
                <a:ext uri="{FF2B5EF4-FFF2-40B4-BE49-F238E27FC236}">
                  <a16:creationId xmlns:a16="http://schemas.microsoft.com/office/drawing/2014/main" id="{9D7D6D70-7CCD-4735-BC9F-98570A1AC257}"/>
                </a:ext>
              </a:extLst>
            </p:cNvPr>
            <p:cNvSpPr/>
            <p:nvPr/>
          </p:nvSpPr>
          <p:spPr bwMode="auto">
            <a:xfrm>
              <a:off x="2704106" y="2654687"/>
              <a:ext cx="3239573" cy="17189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7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cs typeface="Segoe UI" pitchFamily="34" charset="0"/>
              </a:endParaRPr>
            </a:p>
          </p:txBody>
        </p:sp>
        <p:grpSp>
          <p:nvGrpSpPr>
            <p:cNvPr id="149" name="Group 148">
              <a:extLst>
                <a:ext uri="{FF2B5EF4-FFF2-40B4-BE49-F238E27FC236}">
                  <a16:creationId xmlns:a16="http://schemas.microsoft.com/office/drawing/2014/main" id="{8185E440-7375-4486-BE40-B56C0AC37C98}"/>
                </a:ext>
              </a:extLst>
            </p:cNvPr>
            <p:cNvGrpSpPr/>
            <p:nvPr/>
          </p:nvGrpSpPr>
          <p:grpSpPr>
            <a:xfrm>
              <a:off x="2854338" y="3461508"/>
              <a:ext cx="1219545" cy="729907"/>
              <a:chOff x="1584338" y="3461508"/>
              <a:chExt cx="1219545" cy="729907"/>
            </a:xfrm>
          </p:grpSpPr>
          <p:sp>
            <p:nvSpPr>
              <p:cNvPr id="160" name="Rectangle 159">
                <a:extLst>
                  <a:ext uri="{FF2B5EF4-FFF2-40B4-BE49-F238E27FC236}">
                    <a16:creationId xmlns:a16="http://schemas.microsoft.com/office/drawing/2014/main" id="{A6974A04-23FF-48F7-8103-1D63FCC91027}"/>
                  </a:ext>
                </a:extLst>
              </p:cNvPr>
              <p:cNvSpPr/>
              <p:nvPr/>
            </p:nvSpPr>
            <p:spPr bwMode="auto">
              <a:xfrm>
                <a:off x="1584338" y="3937472"/>
                <a:ext cx="1219545"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PowerApps</a:t>
                </a:r>
                <a:endParaRPr lang="en-US" sz="1568">
                  <a:gradFill>
                    <a:gsLst>
                      <a:gs pos="2917">
                        <a:srgbClr val="282828"/>
                      </a:gs>
                      <a:gs pos="30000">
                        <a:srgbClr val="282828"/>
                      </a:gs>
                    </a:gsLst>
                    <a:lin ang="5400000" scaled="0"/>
                  </a:gradFill>
                  <a:latin typeface="Segoe UI Semibold"/>
                </a:endParaRPr>
              </a:p>
            </p:txBody>
          </p:sp>
          <p:grpSp>
            <p:nvGrpSpPr>
              <p:cNvPr id="161" name="Group 12">
                <a:extLst>
                  <a:ext uri="{FF2B5EF4-FFF2-40B4-BE49-F238E27FC236}">
                    <a16:creationId xmlns:a16="http://schemas.microsoft.com/office/drawing/2014/main" id="{B5428461-9CBD-444A-B371-E0C409D6052A}"/>
                  </a:ext>
                </a:extLst>
              </p:cNvPr>
              <p:cNvGrpSpPr>
                <a:grpSpLocks noChangeAspect="1"/>
              </p:cNvGrpSpPr>
              <p:nvPr/>
            </p:nvGrpSpPr>
            <p:grpSpPr bwMode="auto">
              <a:xfrm>
                <a:off x="1920862" y="3461508"/>
                <a:ext cx="546496" cy="417804"/>
                <a:chOff x="3408" y="3907"/>
                <a:chExt cx="310" cy="237"/>
              </a:xfrm>
              <a:solidFill>
                <a:schemeClr val="accent1"/>
              </a:solidFill>
            </p:grpSpPr>
            <p:sp>
              <p:nvSpPr>
                <p:cNvPr id="162" name="Freeform 13">
                  <a:extLst>
                    <a:ext uri="{FF2B5EF4-FFF2-40B4-BE49-F238E27FC236}">
                      <a16:creationId xmlns:a16="http://schemas.microsoft.com/office/drawing/2014/main" id="{8F75B501-655B-4E1E-A223-56AD0DE46540}"/>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63" name="Freeform 14">
                  <a:extLst>
                    <a:ext uri="{FF2B5EF4-FFF2-40B4-BE49-F238E27FC236}">
                      <a16:creationId xmlns:a16="http://schemas.microsoft.com/office/drawing/2014/main" id="{A5586532-31EE-42BD-A820-168F9A3959C7}"/>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64" name="Freeform 15">
                  <a:extLst>
                    <a:ext uri="{FF2B5EF4-FFF2-40B4-BE49-F238E27FC236}">
                      <a16:creationId xmlns:a16="http://schemas.microsoft.com/office/drawing/2014/main" id="{F0E0CB27-A3B8-418B-B2F3-1AA3AE3F01A3}"/>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65" name="Freeform 16">
                  <a:extLst>
                    <a:ext uri="{FF2B5EF4-FFF2-40B4-BE49-F238E27FC236}">
                      <a16:creationId xmlns:a16="http://schemas.microsoft.com/office/drawing/2014/main" id="{E34B45CA-1DAA-4A6A-960B-E37AAAF755C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66" name="Freeform 17">
                  <a:extLst>
                    <a:ext uri="{FF2B5EF4-FFF2-40B4-BE49-F238E27FC236}">
                      <a16:creationId xmlns:a16="http://schemas.microsoft.com/office/drawing/2014/main" id="{17238859-9AFF-4CCB-9BCF-B546CD058F40}"/>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150" name="Group 149">
              <a:extLst>
                <a:ext uri="{FF2B5EF4-FFF2-40B4-BE49-F238E27FC236}">
                  <a16:creationId xmlns:a16="http://schemas.microsoft.com/office/drawing/2014/main" id="{89E897F9-5922-489A-BB4E-805CB74D2A59}"/>
                </a:ext>
              </a:extLst>
            </p:cNvPr>
            <p:cNvGrpSpPr/>
            <p:nvPr/>
          </p:nvGrpSpPr>
          <p:grpSpPr>
            <a:xfrm>
              <a:off x="4136737" y="3450735"/>
              <a:ext cx="740293" cy="740680"/>
              <a:chOff x="2866737" y="3450735"/>
              <a:chExt cx="740293" cy="740680"/>
            </a:xfrm>
          </p:grpSpPr>
          <p:sp>
            <p:nvSpPr>
              <p:cNvPr id="156" name="Rectangle 155">
                <a:extLst>
                  <a:ext uri="{FF2B5EF4-FFF2-40B4-BE49-F238E27FC236}">
                    <a16:creationId xmlns:a16="http://schemas.microsoft.com/office/drawing/2014/main" id="{1FCE3B3E-CFB5-43AB-952B-00595F7FCCCA}"/>
                  </a:ext>
                </a:extLst>
              </p:cNvPr>
              <p:cNvSpPr/>
              <p:nvPr/>
            </p:nvSpPr>
            <p:spPr bwMode="auto">
              <a:xfrm>
                <a:off x="2866737"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Flows</a:t>
                </a:r>
                <a:endParaRPr lang="en-US" sz="1568">
                  <a:gradFill>
                    <a:gsLst>
                      <a:gs pos="2917">
                        <a:srgbClr val="282828"/>
                      </a:gs>
                      <a:gs pos="30000">
                        <a:srgbClr val="282828"/>
                      </a:gs>
                    </a:gsLst>
                    <a:lin ang="5400000" scaled="0"/>
                  </a:gradFill>
                  <a:latin typeface="Segoe UI Semibold"/>
                </a:endParaRPr>
              </a:p>
            </p:txBody>
          </p:sp>
          <p:grpSp>
            <p:nvGrpSpPr>
              <p:cNvPr id="157" name="Group 20">
                <a:extLst>
                  <a:ext uri="{FF2B5EF4-FFF2-40B4-BE49-F238E27FC236}">
                    <a16:creationId xmlns:a16="http://schemas.microsoft.com/office/drawing/2014/main" id="{3D7B426F-21EA-4020-AF6E-731515EDD309}"/>
                  </a:ext>
                </a:extLst>
              </p:cNvPr>
              <p:cNvGrpSpPr>
                <a:grpSpLocks noChangeAspect="1"/>
              </p:cNvGrpSpPr>
              <p:nvPr/>
            </p:nvGrpSpPr>
            <p:grpSpPr bwMode="auto">
              <a:xfrm>
                <a:off x="2966279" y="3450735"/>
                <a:ext cx="541208" cy="412516"/>
                <a:chOff x="3926" y="3917"/>
                <a:chExt cx="307" cy="234"/>
              </a:xfrm>
              <a:solidFill>
                <a:schemeClr val="accent1"/>
              </a:solidFill>
            </p:grpSpPr>
            <p:sp>
              <p:nvSpPr>
                <p:cNvPr id="158" name="Freeform 21">
                  <a:extLst>
                    <a:ext uri="{FF2B5EF4-FFF2-40B4-BE49-F238E27FC236}">
                      <a16:creationId xmlns:a16="http://schemas.microsoft.com/office/drawing/2014/main" id="{80ED7CC7-C2FE-4899-818B-68D8933B3877}"/>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159" name="Freeform 22">
                  <a:extLst>
                    <a:ext uri="{FF2B5EF4-FFF2-40B4-BE49-F238E27FC236}">
                      <a16:creationId xmlns:a16="http://schemas.microsoft.com/office/drawing/2014/main" id="{9327FB8D-12F5-4124-ADFB-F447F5069F1A}"/>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grpSp>
          <p:nvGrpSpPr>
            <p:cNvPr id="151" name="Group 150">
              <a:extLst>
                <a:ext uri="{FF2B5EF4-FFF2-40B4-BE49-F238E27FC236}">
                  <a16:creationId xmlns:a16="http://schemas.microsoft.com/office/drawing/2014/main" id="{9CCB413D-7318-48BB-9277-602A790C3C2B}"/>
                </a:ext>
              </a:extLst>
            </p:cNvPr>
            <p:cNvGrpSpPr/>
            <p:nvPr/>
          </p:nvGrpSpPr>
          <p:grpSpPr>
            <a:xfrm>
              <a:off x="4939883" y="3431262"/>
              <a:ext cx="740293" cy="760153"/>
              <a:chOff x="3669883" y="3431262"/>
              <a:chExt cx="740293" cy="760153"/>
            </a:xfrm>
          </p:grpSpPr>
          <p:sp>
            <p:nvSpPr>
              <p:cNvPr id="154" name="Database_EFC7" title="Icon of a cylinder">
                <a:extLst>
                  <a:ext uri="{FF2B5EF4-FFF2-40B4-BE49-F238E27FC236}">
                    <a16:creationId xmlns:a16="http://schemas.microsoft.com/office/drawing/2014/main" id="{DE8CE57F-D1A1-43B2-A936-B4A8F1EF36BC}"/>
                  </a:ext>
                </a:extLst>
              </p:cNvPr>
              <p:cNvSpPr>
                <a:spLocks noChangeAspect="1" noEditPoints="1"/>
              </p:cNvSpPr>
              <p:nvPr/>
            </p:nvSpPr>
            <p:spPr bwMode="auto">
              <a:xfrm>
                <a:off x="3878423" y="3431262"/>
                <a:ext cx="323212" cy="4201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algn="ctr" defTabSz="1125672" fontAlgn="base">
                  <a:defRPr/>
                </a:pPr>
                <a:endParaRPr lang="en-US" sz="1372">
                  <a:solidFill>
                    <a:srgbClr val="505050"/>
                  </a:solidFill>
                  <a:latin typeface="Segoe UI Semibold"/>
                </a:endParaRPr>
              </a:p>
            </p:txBody>
          </p:sp>
          <p:sp>
            <p:nvSpPr>
              <p:cNvPr id="155" name="Rectangle 34">
                <a:extLst>
                  <a:ext uri="{FF2B5EF4-FFF2-40B4-BE49-F238E27FC236}">
                    <a16:creationId xmlns:a16="http://schemas.microsoft.com/office/drawing/2014/main" id="{D0767E71-5135-451E-A7E9-11F6068798E7}"/>
                  </a:ext>
                </a:extLst>
              </p:cNvPr>
              <p:cNvSpPr/>
              <p:nvPr/>
            </p:nvSpPr>
            <p:spPr bwMode="auto">
              <a:xfrm>
                <a:off x="3669883" y="3937472"/>
                <a:ext cx="740293" cy="25394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1029">
                    <a:gradFill>
                      <a:gsLst>
                        <a:gs pos="2917">
                          <a:srgbClr val="282828"/>
                        </a:gs>
                        <a:gs pos="30000">
                          <a:srgbClr val="282828"/>
                        </a:gs>
                      </a:gsLst>
                      <a:lin ang="5400000" scaled="0"/>
                    </a:gradFill>
                    <a:latin typeface="Segoe UI Semibold"/>
                  </a:rPr>
                  <a:t>CDS</a:t>
                </a:r>
                <a:endParaRPr lang="en-US" sz="1568">
                  <a:gradFill>
                    <a:gsLst>
                      <a:gs pos="2917">
                        <a:srgbClr val="282828"/>
                      </a:gs>
                      <a:gs pos="30000">
                        <a:srgbClr val="282828"/>
                      </a:gs>
                    </a:gsLst>
                    <a:lin ang="5400000" scaled="0"/>
                  </a:gradFill>
                  <a:latin typeface="Segoe UI Semibold"/>
                </a:endParaRPr>
              </a:p>
            </p:txBody>
          </p:sp>
        </p:grpSp>
        <p:sp>
          <p:nvSpPr>
            <p:cNvPr id="152" name="Rechteck 39">
              <a:extLst>
                <a:ext uri="{FF2B5EF4-FFF2-40B4-BE49-F238E27FC236}">
                  <a16:creationId xmlns:a16="http://schemas.microsoft.com/office/drawing/2014/main" id="{074125EA-9968-4453-95D1-7BAFF4D6E915}"/>
                </a:ext>
              </a:extLst>
            </p:cNvPr>
            <p:cNvSpPr/>
            <p:nvPr/>
          </p:nvSpPr>
          <p:spPr bwMode="auto">
            <a:xfrm>
              <a:off x="2704106" y="2654687"/>
              <a:ext cx="3239573" cy="552836"/>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029">
                  <a:solidFill>
                    <a:srgbClr val="FFFFFF"/>
                  </a:solidFill>
                  <a:latin typeface="Segoe UI Semibold"/>
                  <a:cs typeface="Segoe UI" pitchFamily="34" charset="0"/>
                </a:rPr>
                <a:t>Contoso EMEA (default)</a:t>
              </a:r>
            </a:p>
          </p:txBody>
        </p:sp>
        <p:sp>
          <p:nvSpPr>
            <p:cNvPr id="153" name="Textfeld 40">
              <a:extLst>
                <a:ext uri="{FF2B5EF4-FFF2-40B4-BE49-F238E27FC236}">
                  <a16:creationId xmlns:a16="http://schemas.microsoft.com/office/drawing/2014/main" id="{740CA42F-7D7D-4520-9716-91D268B336BB}"/>
                </a:ext>
              </a:extLst>
            </p:cNvPr>
            <p:cNvSpPr txBox="1"/>
            <p:nvPr/>
          </p:nvSpPr>
          <p:spPr>
            <a:xfrm>
              <a:off x="2755724" y="2692327"/>
              <a:ext cx="303291" cy="174160"/>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1195152">
                <a:spcAft>
                  <a:spcPts val="784"/>
                </a:spcAft>
                <a:defRPr/>
              </a:pPr>
              <a:r>
                <a:rPr lang="en-US" sz="784">
                  <a:solidFill>
                    <a:srgbClr val="FFFFFF"/>
                  </a:solidFill>
                  <a:latin typeface="Segoe UI Semibold"/>
                </a:rPr>
                <a:t>Test</a:t>
              </a:r>
            </a:p>
          </p:txBody>
        </p:sp>
      </p:grpSp>
      <p:sp>
        <p:nvSpPr>
          <p:cNvPr id="134" name="Rechteck 49">
            <a:extLst>
              <a:ext uri="{FF2B5EF4-FFF2-40B4-BE49-F238E27FC236}">
                <a16:creationId xmlns:a16="http://schemas.microsoft.com/office/drawing/2014/main" id="{BE7DEF18-3882-4943-84E6-D9E27A786DE8}"/>
              </a:ext>
            </a:extLst>
          </p:cNvPr>
          <p:cNvSpPr/>
          <p:nvPr/>
        </p:nvSpPr>
        <p:spPr bwMode="auto">
          <a:xfrm>
            <a:off x="8353128" y="3653102"/>
            <a:ext cx="2020433" cy="107209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algn="ctr" defTabSz="1218773" fontAlgn="base">
              <a:lnSpc>
                <a:spcPct val="90000"/>
              </a:lnSpc>
              <a:spcBef>
                <a:spcPct val="0"/>
              </a:spcBef>
              <a:spcAft>
                <a:spcPct val="0"/>
              </a:spcAft>
              <a:defRPr/>
            </a:pPr>
            <a:endParaRPr lang="en-US" sz="1029">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9" name="Rechteck 56">
            <a:extLst>
              <a:ext uri="{FF2B5EF4-FFF2-40B4-BE49-F238E27FC236}">
                <a16:creationId xmlns:a16="http://schemas.microsoft.com/office/drawing/2014/main" id="{AC0EDBB1-B715-4EDA-B481-53092012BB35}"/>
              </a:ext>
            </a:extLst>
          </p:cNvPr>
          <p:cNvSpPr/>
          <p:nvPr/>
        </p:nvSpPr>
        <p:spPr bwMode="auto">
          <a:xfrm>
            <a:off x="8353129" y="3653102"/>
            <a:ext cx="2020433" cy="34478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18773" fontAlgn="base">
              <a:lnSpc>
                <a:spcPct val="90000"/>
              </a:lnSpc>
              <a:spcBef>
                <a:spcPct val="0"/>
              </a:spcBef>
              <a:spcAft>
                <a:spcPct val="0"/>
              </a:spcAft>
              <a:defRPr/>
            </a:pPr>
            <a:r>
              <a:rPr lang="en-US" sz="1029">
                <a:solidFill>
                  <a:srgbClr val="FFFFFF"/>
                </a:solidFill>
                <a:latin typeface="Segoe UI Semibold"/>
                <a:cs typeface="Segoe UI" pitchFamily="34" charset="0"/>
              </a:rPr>
              <a:t>Contoso USA</a:t>
            </a:r>
          </a:p>
        </p:txBody>
      </p:sp>
      <p:sp>
        <p:nvSpPr>
          <p:cNvPr id="140" name="Textfeld 57">
            <a:extLst>
              <a:ext uri="{FF2B5EF4-FFF2-40B4-BE49-F238E27FC236}">
                <a16:creationId xmlns:a16="http://schemas.microsoft.com/office/drawing/2014/main" id="{D40A813A-851A-4721-8F95-89D1B719C932}"/>
              </a:ext>
            </a:extLst>
          </p:cNvPr>
          <p:cNvSpPr txBox="1"/>
          <p:nvPr/>
        </p:nvSpPr>
        <p:spPr>
          <a:xfrm>
            <a:off x="8385320" y="3676577"/>
            <a:ext cx="216406" cy="108619"/>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pPr defTabSz="1195152">
              <a:spcAft>
                <a:spcPts val="784"/>
              </a:spcAft>
              <a:defRPr/>
            </a:pPr>
            <a:r>
              <a:rPr lang="en-US" sz="784">
                <a:solidFill>
                  <a:srgbClr val="FFFFFF"/>
                </a:solidFill>
                <a:latin typeface="Segoe UI Semibold"/>
              </a:rPr>
              <a:t>Prod</a:t>
            </a:r>
          </a:p>
        </p:txBody>
      </p:sp>
      <p:cxnSp>
        <p:nvCxnSpPr>
          <p:cNvPr id="189" name="Straight Connector 188">
            <a:extLst>
              <a:ext uri="{FF2B5EF4-FFF2-40B4-BE49-F238E27FC236}">
                <a16:creationId xmlns:a16="http://schemas.microsoft.com/office/drawing/2014/main" id="{56808827-5A35-4DE0-8983-981DBC43F91B}"/>
              </a:ext>
            </a:extLst>
          </p:cNvPr>
          <p:cNvCxnSpPr/>
          <p:nvPr/>
        </p:nvCxnSpPr>
        <p:spPr>
          <a:xfrm flipH="1">
            <a:off x="4564811" y="4725192"/>
            <a:ext cx="0" cy="128171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FFEB84F-685A-4EF1-BC86-840DC35E17E3}"/>
              </a:ext>
            </a:extLst>
          </p:cNvPr>
          <p:cNvCxnSpPr/>
          <p:nvPr/>
        </p:nvCxnSpPr>
        <p:spPr>
          <a:xfrm flipH="1">
            <a:off x="6964078" y="4725192"/>
            <a:ext cx="1" cy="128171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2662864-E44D-4E55-A032-FB5828FE4B07}"/>
              </a:ext>
            </a:extLst>
          </p:cNvPr>
          <p:cNvCxnSpPr/>
          <p:nvPr/>
        </p:nvCxnSpPr>
        <p:spPr>
          <a:xfrm flipH="1">
            <a:off x="9363345" y="4725192"/>
            <a:ext cx="1" cy="1281719"/>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3" name="people_12" title="Icon of three people">
            <a:extLst>
              <a:ext uri="{FF2B5EF4-FFF2-40B4-BE49-F238E27FC236}">
                <a16:creationId xmlns:a16="http://schemas.microsoft.com/office/drawing/2014/main" id="{0B44D02A-7E05-482C-A2B4-6C2B5EAF4B06}"/>
              </a:ext>
            </a:extLst>
          </p:cNvPr>
          <p:cNvSpPr>
            <a:spLocks noChangeAspect="1" noEditPoints="1"/>
          </p:cNvSpPr>
          <p:nvPr/>
        </p:nvSpPr>
        <p:spPr bwMode="auto">
          <a:xfrm>
            <a:off x="4354672" y="6046013"/>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4" name="people_12" title="Icon of three people">
            <a:extLst>
              <a:ext uri="{FF2B5EF4-FFF2-40B4-BE49-F238E27FC236}">
                <a16:creationId xmlns:a16="http://schemas.microsoft.com/office/drawing/2014/main" id="{51F9DEC3-E988-4B40-A830-F7A9B4A5C88B}"/>
              </a:ext>
            </a:extLst>
          </p:cNvPr>
          <p:cNvSpPr>
            <a:spLocks noChangeAspect="1" noEditPoints="1"/>
          </p:cNvSpPr>
          <p:nvPr/>
        </p:nvSpPr>
        <p:spPr bwMode="auto">
          <a:xfrm>
            <a:off x="6753939" y="6046013"/>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5" name="people_12" title="Icon of three people">
            <a:extLst>
              <a:ext uri="{FF2B5EF4-FFF2-40B4-BE49-F238E27FC236}">
                <a16:creationId xmlns:a16="http://schemas.microsoft.com/office/drawing/2014/main" id="{6BB044EA-565C-40A2-BEA6-0BE655541324}"/>
              </a:ext>
            </a:extLst>
          </p:cNvPr>
          <p:cNvSpPr>
            <a:spLocks noChangeAspect="1" noEditPoints="1"/>
          </p:cNvSpPr>
          <p:nvPr/>
        </p:nvSpPr>
        <p:spPr bwMode="auto">
          <a:xfrm>
            <a:off x="9153206" y="6046013"/>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C3C41"/>
              </a:solidFill>
              <a:latin typeface="Segoe UI"/>
            </a:endParaRPr>
          </a:p>
        </p:txBody>
      </p:sp>
      <p:cxnSp>
        <p:nvCxnSpPr>
          <p:cNvPr id="196" name="Straight Connector 195">
            <a:extLst>
              <a:ext uri="{FF2B5EF4-FFF2-40B4-BE49-F238E27FC236}">
                <a16:creationId xmlns:a16="http://schemas.microsoft.com/office/drawing/2014/main" id="{3A0475BE-BF85-480F-AC32-C270DB4B81C3}"/>
              </a:ext>
            </a:extLst>
          </p:cNvPr>
          <p:cNvCxnSpPr>
            <a:cxnSpLocks/>
          </p:cNvCxnSpPr>
          <p:nvPr/>
        </p:nvCxnSpPr>
        <p:spPr>
          <a:xfrm>
            <a:off x="5575026" y="4725192"/>
            <a:ext cx="1085690" cy="1320821"/>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51D5DE97-46B2-4977-858E-7ECBDBE7D504}"/>
              </a:ext>
            </a:extLst>
          </p:cNvPr>
          <p:cNvCxnSpPr>
            <a:cxnSpLocks/>
          </p:cNvCxnSpPr>
          <p:nvPr/>
        </p:nvCxnSpPr>
        <p:spPr>
          <a:xfrm flipH="1">
            <a:off x="7280724" y="4725192"/>
            <a:ext cx="1085690" cy="1320821"/>
          </a:xfrm>
          <a:prstGeom prst="line">
            <a:avLst/>
          </a:prstGeom>
          <a:ln>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9" name="Freeform: Shape 198">
            <a:extLst>
              <a:ext uri="{FF2B5EF4-FFF2-40B4-BE49-F238E27FC236}">
                <a16:creationId xmlns:a16="http://schemas.microsoft.com/office/drawing/2014/main" id="{5F0C15F9-FE32-4F57-AB41-4B8CAEA226B0}"/>
              </a:ext>
            </a:extLst>
          </p:cNvPr>
          <p:cNvSpPr/>
          <p:nvPr/>
        </p:nvSpPr>
        <p:spPr bwMode="auto">
          <a:xfrm>
            <a:off x="2260391" y="3614984"/>
            <a:ext cx="831098" cy="217979"/>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rgbClr val="C00000"/>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defRPr/>
            </a:pPr>
            <a:endParaRPr lang="en-IN" sz="1765">
              <a:solidFill>
                <a:srgbClr val="FFFFFF"/>
              </a:solidFill>
              <a:latin typeface="Segoe UI"/>
            </a:endParaRPr>
          </a:p>
        </p:txBody>
      </p:sp>
      <p:sp>
        <p:nvSpPr>
          <p:cNvPr id="200" name="Freeform: Shape 199">
            <a:extLst>
              <a:ext uri="{FF2B5EF4-FFF2-40B4-BE49-F238E27FC236}">
                <a16:creationId xmlns:a16="http://schemas.microsoft.com/office/drawing/2014/main" id="{AB386DC7-86F3-45B4-9449-17D8EC25EE62}"/>
              </a:ext>
            </a:extLst>
          </p:cNvPr>
          <p:cNvSpPr/>
          <p:nvPr/>
        </p:nvSpPr>
        <p:spPr bwMode="auto">
          <a:xfrm>
            <a:off x="4937841" y="2844533"/>
            <a:ext cx="932665" cy="68679"/>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rgbClr val="C00000"/>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defRPr/>
            </a:pPr>
            <a:endParaRPr lang="en-IN" sz="1765">
              <a:solidFill>
                <a:srgbClr val="FFFFFF"/>
              </a:solidFill>
              <a:latin typeface="Segoe UI"/>
            </a:endParaRPr>
          </a:p>
        </p:txBody>
      </p:sp>
      <p:sp>
        <p:nvSpPr>
          <p:cNvPr id="201" name="TextBox 200">
            <a:extLst>
              <a:ext uri="{FF2B5EF4-FFF2-40B4-BE49-F238E27FC236}">
                <a16:creationId xmlns:a16="http://schemas.microsoft.com/office/drawing/2014/main" id="{33980C23-ADE1-4468-B7D1-3EBE41502540}"/>
              </a:ext>
            </a:extLst>
          </p:cNvPr>
          <p:cNvSpPr txBox="1"/>
          <p:nvPr/>
        </p:nvSpPr>
        <p:spPr>
          <a:xfrm>
            <a:off x="3370229" y="2730264"/>
            <a:ext cx="1526609" cy="241381"/>
          </a:xfrm>
          <a:prstGeom prst="rect">
            <a:avLst/>
          </a:prstGeom>
          <a:noFill/>
        </p:spPr>
        <p:txBody>
          <a:bodyPr wrap="none" lIns="0" tIns="0" rIns="0" bIns="0" rtlCol="0">
            <a:spAutoFit/>
          </a:bodyPr>
          <a:lstStyle/>
          <a:p>
            <a:pPr algn="r" defTabSz="1195152">
              <a:defRPr/>
            </a:pPr>
            <a:r>
              <a:rPr lang="en-US" sz="1568" dirty="0">
                <a:solidFill>
                  <a:srgbClr val="C00000"/>
                </a:solidFill>
                <a:latin typeface="Segoe UI Semibold"/>
              </a:rPr>
              <a:t>Azure AD Tenant</a:t>
            </a:r>
          </a:p>
        </p:txBody>
      </p:sp>
      <p:sp>
        <p:nvSpPr>
          <p:cNvPr id="202" name="TextBox 201">
            <a:extLst>
              <a:ext uri="{FF2B5EF4-FFF2-40B4-BE49-F238E27FC236}">
                <a16:creationId xmlns:a16="http://schemas.microsoft.com/office/drawing/2014/main" id="{6C71E185-3A55-4316-9977-32D3C2E5E6AD}"/>
              </a:ext>
            </a:extLst>
          </p:cNvPr>
          <p:cNvSpPr txBox="1"/>
          <p:nvPr/>
        </p:nvSpPr>
        <p:spPr>
          <a:xfrm>
            <a:off x="869436" y="3500869"/>
            <a:ext cx="1246005" cy="241381"/>
          </a:xfrm>
          <a:prstGeom prst="rect">
            <a:avLst/>
          </a:prstGeom>
          <a:solidFill>
            <a:schemeClr val="bg1"/>
          </a:solidFill>
        </p:spPr>
        <p:txBody>
          <a:bodyPr wrap="none" lIns="0" tIns="0" rIns="0" bIns="0" rtlCol="0">
            <a:spAutoFit/>
          </a:bodyPr>
          <a:lstStyle/>
          <a:p>
            <a:pPr algn="r" defTabSz="1195152">
              <a:defRPr/>
            </a:pPr>
            <a:r>
              <a:rPr lang="en-US" sz="1568" dirty="0">
                <a:solidFill>
                  <a:srgbClr val="C00000"/>
                </a:solidFill>
                <a:latin typeface="Segoe UI Semibold"/>
              </a:rPr>
              <a:t>Environments</a:t>
            </a:r>
          </a:p>
        </p:txBody>
      </p:sp>
      <p:sp>
        <p:nvSpPr>
          <p:cNvPr id="204" name="Hexagon 203">
            <a:extLst>
              <a:ext uri="{FF2B5EF4-FFF2-40B4-BE49-F238E27FC236}">
                <a16:creationId xmlns:a16="http://schemas.microsoft.com/office/drawing/2014/main" id="{ECC9810D-2FC3-4258-AC99-2BAAFD18D2F7}"/>
              </a:ext>
            </a:extLst>
          </p:cNvPr>
          <p:cNvSpPr/>
          <p:nvPr/>
        </p:nvSpPr>
        <p:spPr bwMode="auto">
          <a:xfrm>
            <a:off x="10833960" y="-804121"/>
            <a:ext cx="2310957" cy="203563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ea typeface="Segoe UI" pitchFamily="34" charset="0"/>
              <a:cs typeface="Segoe UI" pitchFamily="34" charset="0"/>
            </a:endParaRPr>
          </a:p>
        </p:txBody>
      </p:sp>
      <p:sp>
        <p:nvSpPr>
          <p:cNvPr id="205" name="Hexagon 204">
            <a:extLst>
              <a:ext uri="{FF2B5EF4-FFF2-40B4-BE49-F238E27FC236}">
                <a16:creationId xmlns:a16="http://schemas.microsoft.com/office/drawing/2014/main" id="{E77E1531-8EE1-4EA4-915F-D605DE55F0B1}"/>
              </a:ext>
            </a:extLst>
          </p:cNvPr>
          <p:cNvSpPr/>
          <p:nvPr/>
        </p:nvSpPr>
        <p:spPr bwMode="auto">
          <a:xfrm>
            <a:off x="11494489" y="251771"/>
            <a:ext cx="1601086" cy="141033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cs typeface="Segoe UI" pitchFamily="34" charset="0"/>
            </a:endParaRPr>
          </a:p>
        </p:txBody>
      </p:sp>
      <p:sp>
        <p:nvSpPr>
          <p:cNvPr id="206" name="Hexagon 205">
            <a:extLst>
              <a:ext uri="{FF2B5EF4-FFF2-40B4-BE49-F238E27FC236}">
                <a16:creationId xmlns:a16="http://schemas.microsoft.com/office/drawing/2014/main" id="{A30FD94E-B5BF-4463-B05B-9486DEE21853}"/>
              </a:ext>
            </a:extLst>
          </p:cNvPr>
          <p:cNvSpPr/>
          <p:nvPr/>
        </p:nvSpPr>
        <p:spPr bwMode="auto">
          <a:xfrm>
            <a:off x="-1042563" y="5819940"/>
            <a:ext cx="1601086" cy="141033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cs typeface="Segoe UI" pitchFamily="34" charset="0"/>
            </a:endParaRPr>
          </a:p>
        </p:txBody>
      </p:sp>
      <p:sp>
        <p:nvSpPr>
          <p:cNvPr id="207" name="Hexagon 206">
            <a:extLst>
              <a:ext uri="{FF2B5EF4-FFF2-40B4-BE49-F238E27FC236}">
                <a16:creationId xmlns:a16="http://schemas.microsoft.com/office/drawing/2014/main" id="{6BECA4FB-8983-49DF-9AAE-6CF9CDDB8DD1}"/>
              </a:ext>
            </a:extLst>
          </p:cNvPr>
          <p:cNvSpPr/>
          <p:nvPr/>
        </p:nvSpPr>
        <p:spPr bwMode="auto">
          <a:xfrm>
            <a:off x="1" y="5509159"/>
            <a:ext cx="705630" cy="62156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IN" sz="1176" b="1" err="1">
              <a:solidFill>
                <a:srgbClr val="FFFFFF"/>
              </a:solidFill>
              <a:latin typeface="Segoe UI"/>
              <a:cs typeface="Segoe UI" pitchFamily="34" charset="0"/>
            </a:endParaRPr>
          </a:p>
        </p:txBody>
      </p:sp>
      <p:grpSp>
        <p:nvGrpSpPr>
          <p:cNvPr id="217" name="Group 216">
            <a:extLst>
              <a:ext uri="{FF2B5EF4-FFF2-40B4-BE49-F238E27FC236}">
                <a16:creationId xmlns:a16="http://schemas.microsoft.com/office/drawing/2014/main" id="{A3FD38F2-FBA7-4E94-9842-43119B32BD05}"/>
              </a:ext>
            </a:extLst>
          </p:cNvPr>
          <p:cNvGrpSpPr/>
          <p:nvPr/>
        </p:nvGrpSpPr>
        <p:grpSpPr>
          <a:xfrm>
            <a:off x="3585106" y="4127643"/>
            <a:ext cx="1893731" cy="466110"/>
            <a:chOff x="3656994" y="3796428"/>
            <a:chExt cx="1931704" cy="475456"/>
          </a:xfrm>
        </p:grpSpPr>
        <p:sp>
          <p:nvSpPr>
            <p:cNvPr id="57" name="Rectangle 24">
              <a:extLst>
                <a:ext uri="{FF2B5EF4-FFF2-40B4-BE49-F238E27FC236}">
                  <a16:creationId xmlns:a16="http://schemas.microsoft.com/office/drawing/2014/main" id="{E9456394-1AF8-479E-BA62-E3B6B5526311}"/>
                </a:ext>
              </a:extLst>
            </p:cNvPr>
            <p:cNvSpPr/>
            <p:nvPr/>
          </p:nvSpPr>
          <p:spPr bwMode="auto">
            <a:xfrm>
              <a:off x="3656994" y="4117996"/>
              <a:ext cx="77584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980">
                  <a:solidFill>
                    <a:srgbClr val="3C3C41"/>
                  </a:solidFill>
                  <a:latin typeface="Segoe UI Semibold"/>
                </a:rPr>
                <a:t>PowerApps</a:t>
              </a:r>
              <a:endParaRPr lang="en-US" sz="1372">
                <a:solidFill>
                  <a:srgbClr val="3C3C41"/>
                </a:solidFill>
                <a:latin typeface="Segoe UI Semibold"/>
              </a:endParaRPr>
            </a:p>
          </p:txBody>
        </p:sp>
        <p:sp>
          <p:nvSpPr>
            <p:cNvPr id="58" name="Rectangle 34">
              <a:extLst>
                <a:ext uri="{FF2B5EF4-FFF2-40B4-BE49-F238E27FC236}">
                  <a16:creationId xmlns:a16="http://schemas.microsoft.com/office/drawing/2014/main" id="{61F7E6ED-B6D1-4285-A2A6-10FE1ED2B707}"/>
                </a:ext>
              </a:extLst>
            </p:cNvPr>
            <p:cNvSpPr/>
            <p:nvPr/>
          </p:nvSpPr>
          <p:spPr bwMode="auto">
            <a:xfrm>
              <a:off x="4518841" y="4117996"/>
              <a:ext cx="47095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980">
                  <a:solidFill>
                    <a:srgbClr val="3C3C41"/>
                  </a:solidFill>
                  <a:latin typeface="Segoe UI Semibold"/>
                </a:rPr>
                <a:t>Flows</a:t>
              </a:r>
              <a:endParaRPr lang="en-US" sz="1372">
                <a:solidFill>
                  <a:srgbClr val="3C3C41"/>
                </a:solidFill>
                <a:latin typeface="Segoe UI Semibold"/>
              </a:endParaRPr>
            </a:p>
          </p:txBody>
        </p:sp>
        <p:grpSp>
          <p:nvGrpSpPr>
            <p:cNvPr id="59" name="Group 12">
              <a:extLst>
                <a:ext uri="{FF2B5EF4-FFF2-40B4-BE49-F238E27FC236}">
                  <a16:creationId xmlns:a16="http://schemas.microsoft.com/office/drawing/2014/main" id="{B39E5713-0E18-492A-885C-C4DF5F1BD13C}"/>
                </a:ext>
              </a:extLst>
            </p:cNvPr>
            <p:cNvGrpSpPr>
              <a:grpSpLocks noChangeAspect="1"/>
            </p:cNvGrpSpPr>
            <p:nvPr/>
          </p:nvGrpSpPr>
          <p:grpSpPr bwMode="auto">
            <a:xfrm>
              <a:off x="3903134" y="3822226"/>
              <a:ext cx="283568" cy="216792"/>
              <a:chOff x="3408" y="3907"/>
              <a:chExt cx="310" cy="237"/>
            </a:xfrm>
            <a:solidFill>
              <a:schemeClr val="accent1"/>
            </a:solidFill>
          </p:grpSpPr>
          <p:sp>
            <p:nvSpPr>
              <p:cNvPr id="65" name="Freeform 13">
                <a:extLst>
                  <a:ext uri="{FF2B5EF4-FFF2-40B4-BE49-F238E27FC236}">
                    <a16:creationId xmlns:a16="http://schemas.microsoft.com/office/drawing/2014/main" id="{0BA63947-D623-4660-965C-DC944B5E99D6}"/>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66" name="Freeform 14">
                <a:extLst>
                  <a:ext uri="{FF2B5EF4-FFF2-40B4-BE49-F238E27FC236}">
                    <a16:creationId xmlns:a16="http://schemas.microsoft.com/office/drawing/2014/main" id="{636167DF-DAE1-4C84-94E7-5830AA181D70}"/>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67" name="Freeform 15">
                <a:extLst>
                  <a:ext uri="{FF2B5EF4-FFF2-40B4-BE49-F238E27FC236}">
                    <a16:creationId xmlns:a16="http://schemas.microsoft.com/office/drawing/2014/main" id="{EB00D1BC-9B6B-469C-8ADB-E2A009014670}"/>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68" name="Freeform 16">
                <a:extLst>
                  <a:ext uri="{FF2B5EF4-FFF2-40B4-BE49-F238E27FC236}">
                    <a16:creationId xmlns:a16="http://schemas.microsoft.com/office/drawing/2014/main" id="{09C0EBC8-BEFE-429B-A3E8-91A9ED894AB1}"/>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69" name="Freeform 17">
                <a:extLst>
                  <a:ext uri="{FF2B5EF4-FFF2-40B4-BE49-F238E27FC236}">
                    <a16:creationId xmlns:a16="http://schemas.microsoft.com/office/drawing/2014/main" id="{B1BDB2AA-3F2A-460A-B0A2-B04E542B14FA}"/>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nvGrpSpPr>
            <p:cNvPr id="60" name="Group 20">
              <a:extLst>
                <a:ext uri="{FF2B5EF4-FFF2-40B4-BE49-F238E27FC236}">
                  <a16:creationId xmlns:a16="http://schemas.microsoft.com/office/drawing/2014/main" id="{51C2B585-DB6F-4493-8921-E3E5F5853398}"/>
                </a:ext>
              </a:extLst>
            </p:cNvPr>
            <p:cNvGrpSpPr>
              <a:grpSpLocks noChangeAspect="1"/>
            </p:cNvGrpSpPr>
            <p:nvPr/>
          </p:nvGrpSpPr>
          <p:grpSpPr bwMode="auto">
            <a:xfrm>
              <a:off x="4613908" y="3823598"/>
              <a:ext cx="280824" cy="214048"/>
              <a:chOff x="3926" y="3917"/>
              <a:chExt cx="307" cy="234"/>
            </a:xfrm>
            <a:solidFill>
              <a:schemeClr val="accent1"/>
            </a:solidFill>
          </p:grpSpPr>
          <p:sp>
            <p:nvSpPr>
              <p:cNvPr id="63" name="Freeform 21">
                <a:extLst>
                  <a:ext uri="{FF2B5EF4-FFF2-40B4-BE49-F238E27FC236}">
                    <a16:creationId xmlns:a16="http://schemas.microsoft.com/office/drawing/2014/main" id="{D24FDA71-A0D2-40D6-A43E-B830A6ED0B77}"/>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64" name="Freeform 22">
                <a:extLst>
                  <a:ext uri="{FF2B5EF4-FFF2-40B4-BE49-F238E27FC236}">
                    <a16:creationId xmlns:a16="http://schemas.microsoft.com/office/drawing/2014/main" id="{40EBFFF5-6456-460C-BBD1-8FE90635355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sp>
          <p:nvSpPr>
            <p:cNvPr id="214" name="Rectangle 34">
              <a:extLst>
                <a:ext uri="{FF2B5EF4-FFF2-40B4-BE49-F238E27FC236}">
                  <a16:creationId xmlns:a16="http://schemas.microsoft.com/office/drawing/2014/main" id="{901C20FC-9380-427F-87DB-63FA258B8152}"/>
                </a:ext>
              </a:extLst>
            </p:cNvPr>
            <p:cNvSpPr/>
            <p:nvPr/>
          </p:nvSpPr>
          <p:spPr bwMode="auto">
            <a:xfrm>
              <a:off x="5072309" y="4117996"/>
              <a:ext cx="51638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980">
                  <a:solidFill>
                    <a:srgbClr val="3C3C41"/>
                  </a:solidFill>
                  <a:latin typeface="Segoe UI Semibold"/>
                </a:rPr>
                <a:t>CDS</a:t>
              </a:r>
            </a:p>
          </p:txBody>
        </p:sp>
        <p:pic>
          <p:nvPicPr>
            <p:cNvPr id="215" name="Graphic 214">
              <a:extLst>
                <a:ext uri="{FF2B5EF4-FFF2-40B4-BE49-F238E27FC236}">
                  <a16:creationId xmlns:a16="http://schemas.microsoft.com/office/drawing/2014/main" id="{894D1B51-8538-4C39-B822-EBB4BA83C8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242" y="3796428"/>
              <a:ext cx="248522" cy="248522"/>
            </a:xfrm>
            <a:prstGeom prst="rect">
              <a:avLst/>
            </a:prstGeom>
          </p:spPr>
        </p:pic>
      </p:grpSp>
      <p:grpSp>
        <p:nvGrpSpPr>
          <p:cNvPr id="218" name="Group 217">
            <a:extLst>
              <a:ext uri="{FF2B5EF4-FFF2-40B4-BE49-F238E27FC236}">
                <a16:creationId xmlns:a16="http://schemas.microsoft.com/office/drawing/2014/main" id="{4E6E5FF0-DA85-4AC6-A1D6-B1C02AFF5ED4}"/>
              </a:ext>
            </a:extLst>
          </p:cNvPr>
          <p:cNvGrpSpPr/>
          <p:nvPr/>
        </p:nvGrpSpPr>
        <p:grpSpPr>
          <a:xfrm>
            <a:off x="6005453" y="4127643"/>
            <a:ext cx="1893731" cy="466110"/>
            <a:chOff x="3656994" y="3796428"/>
            <a:chExt cx="1931704" cy="475456"/>
          </a:xfrm>
        </p:grpSpPr>
        <p:sp>
          <p:nvSpPr>
            <p:cNvPr id="219" name="Rectangle 24">
              <a:extLst>
                <a:ext uri="{FF2B5EF4-FFF2-40B4-BE49-F238E27FC236}">
                  <a16:creationId xmlns:a16="http://schemas.microsoft.com/office/drawing/2014/main" id="{DB4F189F-F726-4158-A0D7-A795C01180ED}"/>
                </a:ext>
              </a:extLst>
            </p:cNvPr>
            <p:cNvSpPr/>
            <p:nvPr/>
          </p:nvSpPr>
          <p:spPr bwMode="auto">
            <a:xfrm>
              <a:off x="3656994" y="4117996"/>
              <a:ext cx="77584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980">
                  <a:solidFill>
                    <a:srgbClr val="3C3C41"/>
                  </a:solidFill>
                  <a:latin typeface="Segoe UI Semibold"/>
                </a:rPr>
                <a:t>PowerApps</a:t>
              </a:r>
              <a:endParaRPr lang="en-US" sz="1372">
                <a:solidFill>
                  <a:srgbClr val="3C3C41"/>
                </a:solidFill>
                <a:latin typeface="Segoe UI Semibold"/>
              </a:endParaRPr>
            </a:p>
          </p:txBody>
        </p:sp>
        <p:sp>
          <p:nvSpPr>
            <p:cNvPr id="220" name="Rectangle 34">
              <a:extLst>
                <a:ext uri="{FF2B5EF4-FFF2-40B4-BE49-F238E27FC236}">
                  <a16:creationId xmlns:a16="http://schemas.microsoft.com/office/drawing/2014/main" id="{A6DB3955-493D-4642-86BC-E812E71AE3AD}"/>
                </a:ext>
              </a:extLst>
            </p:cNvPr>
            <p:cNvSpPr/>
            <p:nvPr/>
          </p:nvSpPr>
          <p:spPr bwMode="auto">
            <a:xfrm>
              <a:off x="4518841" y="4117996"/>
              <a:ext cx="47095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980">
                  <a:solidFill>
                    <a:srgbClr val="3C3C41"/>
                  </a:solidFill>
                  <a:latin typeface="Segoe UI Semibold"/>
                </a:rPr>
                <a:t>Flows</a:t>
              </a:r>
              <a:endParaRPr lang="en-US" sz="1372">
                <a:solidFill>
                  <a:srgbClr val="3C3C41"/>
                </a:solidFill>
                <a:latin typeface="Segoe UI Semibold"/>
              </a:endParaRPr>
            </a:p>
          </p:txBody>
        </p:sp>
        <p:grpSp>
          <p:nvGrpSpPr>
            <p:cNvPr id="221" name="Group 12">
              <a:extLst>
                <a:ext uri="{FF2B5EF4-FFF2-40B4-BE49-F238E27FC236}">
                  <a16:creationId xmlns:a16="http://schemas.microsoft.com/office/drawing/2014/main" id="{DA411C80-D720-45CD-9FB8-4A28E0531BFE}"/>
                </a:ext>
              </a:extLst>
            </p:cNvPr>
            <p:cNvGrpSpPr>
              <a:grpSpLocks noChangeAspect="1"/>
            </p:cNvGrpSpPr>
            <p:nvPr/>
          </p:nvGrpSpPr>
          <p:grpSpPr bwMode="auto">
            <a:xfrm>
              <a:off x="3903134" y="3822226"/>
              <a:ext cx="283568" cy="216792"/>
              <a:chOff x="3408" y="3907"/>
              <a:chExt cx="310" cy="237"/>
            </a:xfrm>
            <a:solidFill>
              <a:schemeClr val="accent1"/>
            </a:solidFill>
          </p:grpSpPr>
          <p:sp>
            <p:nvSpPr>
              <p:cNvPr id="227" name="Freeform 13">
                <a:extLst>
                  <a:ext uri="{FF2B5EF4-FFF2-40B4-BE49-F238E27FC236}">
                    <a16:creationId xmlns:a16="http://schemas.microsoft.com/office/drawing/2014/main" id="{9B575BB9-DC68-47B4-846E-82E3BF68C8DB}"/>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28" name="Freeform 14">
                <a:extLst>
                  <a:ext uri="{FF2B5EF4-FFF2-40B4-BE49-F238E27FC236}">
                    <a16:creationId xmlns:a16="http://schemas.microsoft.com/office/drawing/2014/main" id="{BC74F7D7-0D8E-418C-9479-56BD2D923A80}"/>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29" name="Freeform 15">
                <a:extLst>
                  <a:ext uri="{FF2B5EF4-FFF2-40B4-BE49-F238E27FC236}">
                    <a16:creationId xmlns:a16="http://schemas.microsoft.com/office/drawing/2014/main" id="{9A8FD168-4F5F-4D3D-8ED3-4BEFDEF05E91}"/>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30" name="Freeform 16">
                <a:extLst>
                  <a:ext uri="{FF2B5EF4-FFF2-40B4-BE49-F238E27FC236}">
                    <a16:creationId xmlns:a16="http://schemas.microsoft.com/office/drawing/2014/main" id="{7A195664-627B-4968-B851-850853922A06}"/>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31" name="Freeform 17">
                <a:extLst>
                  <a:ext uri="{FF2B5EF4-FFF2-40B4-BE49-F238E27FC236}">
                    <a16:creationId xmlns:a16="http://schemas.microsoft.com/office/drawing/2014/main" id="{D6BD42F2-7DD7-4FDE-A962-A16B72DC74B8}"/>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nvGrpSpPr>
            <p:cNvPr id="222" name="Group 20">
              <a:extLst>
                <a:ext uri="{FF2B5EF4-FFF2-40B4-BE49-F238E27FC236}">
                  <a16:creationId xmlns:a16="http://schemas.microsoft.com/office/drawing/2014/main" id="{05587476-CF0A-4343-BA1C-FA2D00A52720}"/>
                </a:ext>
              </a:extLst>
            </p:cNvPr>
            <p:cNvGrpSpPr>
              <a:grpSpLocks noChangeAspect="1"/>
            </p:cNvGrpSpPr>
            <p:nvPr/>
          </p:nvGrpSpPr>
          <p:grpSpPr bwMode="auto">
            <a:xfrm>
              <a:off x="4613908" y="3823598"/>
              <a:ext cx="280824" cy="214048"/>
              <a:chOff x="3926" y="3917"/>
              <a:chExt cx="307" cy="234"/>
            </a:xfrm>
            <a:solidFill>
              <a:schemeClr val="accent1"/>
            </a:solidFill>
          </p:grpSpPr>
          <p:sp>
            <p:nvSpPr>
              <p:cNvPr id="225" name="Freeform 21">
                <a:extLst>
                  <a:ext uri="{FF2B5EF4-FFF2-40B4-BE49-F238E27FC236}">
                    <a16:creationId xmlns:a16="http://schemas.microsoft.com/office/drawing/2014/main" id="{961F50D3-2EE2-48FC-BBFE-88986C014E6F}"/>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26" name="Freeform 22">
                <a:extLst>
                  <a:ext uri="{FF2B5EF4-FFF2-40B4-BE49-F238E27FC236}">
                    <a16:creationId xmlns:a16="http://schemas.microsoft.com/office/drawing/2014/main" id="{DDFC62DA-3EDB-43BB-BEAE-81ECFE005372}"/>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sp>
          <p:nvSpPr>
            <p:cNvPr id="223" name="Rectangle 34">
              <a:extLst>
                <a:ext uri="{FF2B5EF4-FFF2-40B4-BE49-F238E27FC236}">
                  <a16:creationId xmlns:a16="http://schemas.microsoft.com/office/drawing/2014/main" id="{986EE1EE-3557-40F6-B408-6B2627DAEDD2}"/>
                </a:ext>
              </a:extLst>
            </p:cNvPr>
            <p:cNvSpPr/>
            <p:nvPr/>
          </p:nvSpPr>
          <p:spPr bwMode="auto">
            <a:xfrm>
              <a:off x="5072309" y="4117996"/>
              <a:ext cx="51638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980">
                  <a:solidFill>
                    <a:srgbClr val="3C3C41"/>
                  </a:solidFill>
                  <a:latin typeface="Segoe UI Semibold"/>
                </a:rPr>
                <a:t>CDS</a:t>
              </a:r>
            </a:p>
          </p:txBody>
        </p:sp>
        <p:pic>
          <p:nvPicPr>
            <p:cNvPr id="224" name="Graphic 223">
              <a:extLst>
                <a:ext uri="{FF2B5EF4-FFF2-40B4-BE49-F238E27FC236}">
                  <a16:creationId xmlns:a16="http://schemas.microsoft.com/office/drawing/2014/main" id="{2F919212-28EB-4EB0-BEA2-884937BDFC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242" y="3796428"/>
              <a:ext cx="248522" cy="248522"/>
            </a:xfrm>
            <a:prstGeom prst="rect">
              <a:avLst/>
            </a:prstGeom>
          </p:spPr>
        </p:pic>
      </p:grpSp>
      <p:grpSp>
        <p:nvGrpSpPr>
          <p:cNvPr id="232" name="Group 231">
            <a:extLst>
              <a:ext uri="{FF2B5EF4-FFF2-40B4-BE49-F238E27FC236}">
                <a16:creationId xmlns:a16="http://schemas.microsoft.com/office/drawing/2014/main" id="{EE51943D-B079-444A-A147-4B69F83652BD}"/>
              </a:ext>
            </a:extLst>
          </p:cNvPr>
          <p:cNvGrpSpPr/>
          <p:nvPr/>
        </p:nvGrpSpPr>
        <p:grpSpPr>
          <a:xfrm>
            <a:off x="8410859" y="4127643"/>
            <a:ext cx="1893731" cy="466110"/>
            <a:chOff x="3656994" y="3796428"/>
            <a:chExt cx="1931704" cy="475456"/>
          </a:xfrm>
        </p:grpSpPr>
        <p:sp>
          <p:nvSpPr>
            <p:cNvPr id="233" name="Rectangle 24">
              <a:extLst>
                <a:ext uri="{FF2B5EF4-FFF2-40B4-BE49-F238E27FC236}">
                  <a16:creationId xmlns:a16="http://schemas.microsoft.com/office/drawing/2014/main" id="{130DB790-2F38-4844-8058-771D709ECAA6}"/>
                </a:ext>
              </a:extLst>
            </p:cNvPr>
            <p:cNvSpPr/>
            <p:nvPr/>
          </p:nvSpPr>
          <p:spPr bwMode="auto">
            <a:xfrm>
              <a:off x="3656994" y="4117996"/>
              <a:ext cx="77584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980">
                  <a:solidFill>
                    <a:srgbClr val="3C3C41"/>
                  </a:solidFill>
                  <a:latin typeface="Segoe UI Semibold"/>
                </a:rPr>
                <a:t>PowerApps</a:t>
              </a:r>
              <a:endParaRPr lang="en-US" sz="1372">
                <a:solidFill>
                  <a:srgbClr val="3C3C41"/>
                </a:solidFill>
                <a:latin typeface="Segoe UI Semibold"/>
              </a:endParaRPr>
            </a:p>
          </p:txBody>
        </p:sp>
        <p:sp>
          <p:nvSpPr>
            <p:cNvPr id="234" name="Rectangle 34">
              <a:extLst>
                <a:ext uri="{FF2B5EF4-FFF2-40B4-BE49-F238E27FC236}">
                  <a16:creationId xmlns:a16="http://schemas.microsoft.com/office/drawing/2014/main" id="{6A0947AB-735F-405D-9196-272A27F165B9}"/>
                </a:ext>
              </a:extLst>
            </p:cNvPr>
            <p:cNvSpPr/>
            <p:nvPr/>
          </p:nvSpPr>
          <p:spPr bwMode="auto">
            <a:xfrm>
              <a:off x="4518841" y="4117996"/>
              <a:ext cx="47095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980">
                  <a:solidFill>
                    <a:srgbClr val="3C3C41"/>
                  </a:solidFill>
                  <a:latin typeface="Segoe UI Semibold"/>
                </a:rPr>
                <a:t>Flows</a:t>
              </a:r>
              <a:endParaRPr lang="en-US" sz="1372">
                <a:solidFill>
                  <a:srgbClr val="3C3C41"/>
                </a:solidFill>
                <a:latin typeface="Segoe UI Semibold"/>
              </a:endParaRPr>
            </a:p>
          </p:txBody>
        </p:sp>
        <p:grpSp>
          <p:nvGrpSpPr>
            <p:cNvPr id="235" name="Group 12">
              <a:extLst>
                <a:ext uri="{FF2B5EF4-FFF2-40B4-BE49-F238E27FC236}">
                  <a16:creationId xmlns:a16="http://schemas.microsoft.com/office/drawing/2014/main" id="{0CE88D90-E1FE-44E2-BD92-0DBE0EB74875}"/>
                </a:ext>
              </a:extLst>
            </p:cNvPr>
            <p:cNvGrpSpPr>
              <a:grpSpLocks noChangeAspect="1"/>
            </p:cNvGrpSpPr>
            <p:nvPr/>
          </p:nvGrpSpPr>
          <p:grpSpPr bwMode="auto">
            <a:xfrm>
              <a:off x="3903134" y="3822226"/>
              <a:ext cx="283568" cy="216792"/>
              <a:chOff x="3408" y="3907"/>
              <a:chExt cx="310" cy="237"/>
            </a:xfrm>
            <a:solidFill>
              <a:schemeClr val="accent1"/>
            </a:solidFill>
          </p:grpSpPr>
          <p:sp>
            <p:nvSpPr>
              <p:cNvPr id="241" name="Freeform 13">
                <a:extLst>
                  <a:ext uri="{FF2B5EF4-FFF2-40B4-BE49-F238E27FC236}">
                    <a16:creationId xmlns:a16="http://schemas.microsoft.com/office/drawing/2014/main" id="{EE62C038-02DA-4E7A-B7DE-D29B117C7055}"/>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42" name="Freeform 14">
                <a:extLst>
                  <a:ext uri="{FF2B5EF4-FFF2-40B4-BE49-F238E27FC236}">
                    <a16:creationId xmlns:a16="http://schemas.microsoft.com/office/drawing/2014/main" id="{87FF0996-886E-40D1-A3CC-E7B60D537C84}"/>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43" name="Freeform 15">
                <a:extLst>
                  <a:ext uri="{FF2B5EF4-FFF2-40B4-BE49-F238E27FC236}">
                    <a16:creationId xmlns:a16="http://schemas.microsoft.com/office/drawing/2014/main" id="{EA7653C7-EDA6-4A3D-ADAE-44B91B076B3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44" name="Freeform 16">
                <a:extLst>
                  <a:ext uri="{FF2B5EF4-FFF2-40B4-BE49-F238E27FC236}">
                    <a16:creationId xmlns:a16="http://schemas.microsoft.com/office/drawing/2014/main" id="{50E54645-BB02-46DD-9A4B-2D3ACB89CF36}"/>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45" name="Freeform 17">
                <a:extLst>
                  <a:ext uri="{FF2B5EF4-FFF2-40B4-BE49-F238E27FC236}">
                    <a16:creationId xmlns:a16="http://schemas.microsoft.com/office/drawing/2014/main" id="{E8CE72EA-207D-499C-AFEC-A42C5272B5C8}"/>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grpSp>
          <p:nvGrpSpPr>
            <p:cNvPr id="236" name="Group 20">
              <a:extLst>
                <a:ext uri="{FF2B5EF4-FFF2-40B4-BE49-F238E27FC236}">
                  <a16:creationId xmlns:a16="http://schemas.microsoft.com/office/drawing/2014/main" id="{0845741B-318D-424C-BE3C-1ACB1009977D}"/>
                </a:ext>
              </a:extLst>
            </p:cNvPr>
            <p:cNvGrpSpPr>
              <a:grpSpLocks noChangeAspect="1"/>
            </p:cNvGrpSpPr>
            <p:nvPr/>
          </p:nvGrpSpPr>
          <p:grpSpPr bwMode="auto">
            <a:xfrm>
              <a:off x="4613908" y="3823598"/>
              <a:ext cx="280824" cy="214048"/>
              <a:chOff x="3926" y="3917"/>
              <a:chExt cx="307" cy="234"/>
            </a:xfrm>
            <a:solidFill>
              <a:schemeClr val="accent1"/>
            </a:solidFill>
          </p:grpSpPr>
          <p:sp>
            <p:nvSpPr>
              <p:cNvPr id="239" name="Freeform 21">
                <a:extLst>
                  <a:ext uri="{FF2B5EF4-FFF2-40B4-BE49-F238E27FC236}">
                    <a16:creationId xmlns:a16="http://schemas.microsoft.com/office/drawing/2014/main" id="{EAD0E025-4C63-4AF6-AF0B-186C77A1DB37}"/>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sp>
            <p:nvSpPr>
              <p:cNvPr id="240" name="Freeform 22">
                <a:extLst>
                  <a:ext uri="{FF2B5EF4-FFF2-40B4-BE49-F238E27FC236}">
                    <a16:creationId xmlns:a16="http://schemas.microsoft.com/office/drawing/2014/main" id="{04643961-2DBE-4DBD-8679-7E6A2268036C}"/>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defTabSz="1194923">
                  <a:defRPr/>
                </a:pPr>
                <a:endParaRPr lang="en-US" sz="1372">
                  <a:solidFill>
                    <a:srgbClr val="282828"/>
                  </a:solidFill>
                  <a:latin typeface="Segoe UI Semibold"/>
                </a:endParaRPr>
              </a:p>
            </p:txBody>
          </p:sp>
        </p:grpSp>
        <p:sp>
          <p:nvSpPr>
            <p:cNvPr id="237" name="Rectangle 34">
              <a:extLst>
                <a:ext uri="{FF2B5EF4-FFF2-40B4-BE49-F238E27FC236}">
                  <a16:creationId xmlns:a16="http://schemas.microsoft.com/office/drawing/2014/main" id="{7CD95E57-A6E5-46B4-9E0D-B3FFE4E87B4D}"/>
                </a:ext>
              </a:extLst>
            </p:cNvPr>
            <p:cNvSpPr/>
            <p:nvPr/>
          </p:nvSpPr>
          <p:spPr bwMode="auto">
            <a:xfrm>
              <a:off x="5072309" y="4117996"/>
              <a:ext cx="51638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161284">
                <a:defRPr/>
              </a:pPr>
              <a:r>
                <a:rPr lang="en-US" sz="980">
                  <a:solidFill>
                    <a:srgbClr val="3C3C41"/>
                  </a:solidFill>
                  <a:latin typeface="Segoe UI Semibold"/>
                </a:rPr>
                <a:t>CDS</a:t>
              </a:r>
            </a:p>
          </p:txBody>
        </p:sp>
        <p:pic>
          <p:nvPicPr>
            <p:cNvPr id="238" name="Graphic 237">
              <a:extLst>
                <a:ext uri="{FF2B5EF4-FFF2-40B4-BE49-F238E27FC236}">
                  <a16:creationId xmlns:a16="http://schemas.microsoft.com/office/drawing/2014/main" id="{CD90F843-EB94-4735-AEE4-95EF13F0E5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6242" y="3796428"/>
              <a:ext cx="248522" cy="248522"/>
            </a:xfrm>
            <a:prstGeom prst="rect">
              <a:avLst/>
            </a:prstGeom>
          </p:spPr>
        </p:pic>
      </p:grpSp>
    </p:spTree>
    <p:extLst>
      <p:ext uri="{BB962C8B-B14F-4D97-AF65-F5344CB8AC3E}">
        <p14:creationId xmlns:p14="http://schemas.microsoft.com/office/powerpoint/2010/main" val="14504873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147750" y="1483643"/>
            <a:ext cx="7378025" cy="4584648"/>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175531" y="1699523"/>
            <a:ext cx="3586933" cy="5458615"/>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7" b="1" dirty="0">
                <a:solidFill>
                  <a:srgbClr val="3C3C41"/>
                </a:solidFill>
                <a:latin typeface="Segoe UI"/>
              </a:rPr>
              <a:t>Default Environment</a:t>
            </a:r>
            <a:r>
              <a:rPr lang="en-US" sz="1567" dirty="0">
                <a:solidFill>
                  <a:srgbClr val="3C3C41"/>
                </a:solidFill>
                <a:latin typeface="Segoe UI"/>
              </a:rPr>
              <a:t>: Everyone is a maker. Apply a </a:t>
            </a:r>
            <a:r>
              <a:rPr lang="en-US" sz="1567" u="sng" dirty="0">
                <a:solidFill>
                  <a:srgbClr val="3C3C41"/>
                </a:solidFill>
                <a:latin typeface="Segoe UI"/>
              </a:rPr>
              <a:t>restrictive</a:t>
            </a:r>
            <a:r>
              <a:rPr lang="en-US" sz="1567" dirty="0">
                <a:solidFill>
                  <a:srgbClr val="3C3C41"/>
                </a:solidFill>
                <a:latin typeface="Segoe UI"/>
              </a:rPr>
              <a:t> DLP policy to reduce risk to data.</a:t>
            </a:r>
            <a:endParaRPr lang="en-US" sz="1600" dirty="0">
              <a:solidFill>
                <a:srgbClr val="3C3C41"/>
              </a:solidFill>
              <a:latin typeface="Segoe UI"/>
            </a:endParaRPr>
          </a:p>
          <a:p>
            <a:pPr>
              <a:spcBef>
                <a:spcPts val="1200"/>
              </a:spcBef>
              <a:spcAft>
                <a:spcPts val="1200"/>
              </a:spcAft>
            </a:pPr>
            <a:r>
              <a:rPr lang="en-US" sz="1567" b="1" dirty="0">
                <a:solidFill>
                  <a:srgbClr val="3C3C41"/>
                </a:solidFill>
                <a:latin typeface="Segoe UI"/>
              </a:rPr>
              <a:t>Power User Environment</a:t>
            </a:r>
            <a:r>
              <a:rPr lang="en-US" sz="1567" dirty="0">
                <a:solidFill>
                  <a:srgbClr val="3C3C41"/>
                </a:solidFill>
                <a:latin typeface="Segoe UI"/>
              </a:rPr>
              <a:t>: Shared environment, admins control the maker list. Less restrictive DLP policy.</a:t>
            </a:r>
          </a:p>
          <a:p>
            <a:pPr>
              <a:spcBef>
                <a:spcPts val="1200"/>
              </a:spcBef>
              <a:spcAft>
                <a:spcPts val="1200"/>
              </a:spcAft>
            </a:pPr>
            <a:r>
              <a:rPr lang="en-US" sz="1567" b="1" dirty="0">
                <a:solidFill>
                  <a:srgbClr val="3C3C41"/>
                </a:solidFill>
                <a:latin typeface="Segoe UI"/>
              </a:rPr>
              <a:t>Power Dev Environment</a:t>
            </a:r>
            <a:r>
              <a:rPr lang="en-US" sz="1567" dirty="0">
                <a:solidFill>
                  <a:srgbClr val="3C3C41"/>
                </a:solidFill>
                <a:latin typeface="Segoe UI"/>
              </a:rPr>
              <a:t>: Shared environment for more complex scenarios, admins control the maker list. Less restrictive DLP policy.</a:t>
            </a:r>
          </a:p>
          <a:p>
            <a:pPr>
              <a:spcBef>
                <a:spcPts val="1200"/>
              </a:spcBef>
              <a:spcAft>
                <a:spcPts val="1200"/>
              </a:spcAft>
            </a:pPr>
            <a:r>
              <a:rPr lang="en-US" sz="1567" b="1" dirty="0">
                <a:solidFill>
                  <a:srgbClr val="3C3C41"/>
                </a:solidFill>
                <a:latin typeface="Segoe UI"/>
              </a:rPr>
              <a:t>Training environments</a:t>
            </a:r>
            <a:r>
              <a:rPr lang="en-US" sz="1567" dirty="0">
                <a:solidFill>
                  <a:srgbClr val="3C3C41"/>
                </a:solidFill>
                <a:latin typeface="Segoe UI"/>
              </a:rPr>
              <a:t>: Shared environment for internal training events, trainers control maker list. DLP policy to allow for training scenarios. </a:t>
            </a:r>
          </a:p>
        </p:txBody>
      </p:sp>
      <p:pic>
        <p:nvPicPr>
          <p:cNvPr id="4" name="Picture 3">
            <a:extLst>
              <a:ext uri="{FF2B5EF4-FFF2-40B4-BE49-F238E27FC236}">
                <a16:creationId xmlns:a16="http://schemas.microsoft.com/office/drawing/2014/main" id="{B81DD636-A187-43C6-96DB-1D45BE577809}"/>
              </a:ext>
            </a:extLst>
          </p:cNvPr>
          <p:cNvPicPr>
            <a:picLocks noChangeAspect="1"/>
          </p:cNvPicPr>
          <p:nvPr/>
        </p:nvPicPr>
        <p:blipFill>
          <a:blip r:embed="rId4"/>
          <a:stretch>
            <a:fillRect/>
          </a:stretch>
        </p:blipFill>
        <p:spPr>
          <a:xfrm>
            <a:off x="491882" y="2106031"/>
            <a:ext cx="6674283" cy="2979079"/>
          </a:xfrm>
          <a:prstGeom prst="rect">
            <a:avLst/>
          </a:prstGeom>
        </p:spPr>
      </p:pic>
      <p:pic>
        <p:nvPicPr>
          <p:cNvPr id="11" name="Graphic 10" descr="Teacher">
            <a:extLst>
              <a:ext uri="{FF2B5EF4-FFF2-40B4-BE49-F238E27FC236}">
                <a16:creationId xmlns:a16="http://schemas.microsoft.com/office/drawing/2014/main" id="{B2C3634F-1CC1-463D-8360-04BD5A8DA79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34653" y="4897144"/>
            <a:ext cx="432000" cy="432000"/>
          </a:xfrm>
          <a:prstGeom prst="rect">
            <a:avLst/>
          </a:prstGeom>
        </p:spPr>
      </p:pic>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59531" y="1700755"/>
            <a:ext cx="432000" cy="432000"/>
          </a:xfrm>
          <a:prstGeom prst="rect">
            <a:avLst/>
          </a:prstGeom>
        </p:spPr>
      </p:pic>
      <p:pic>
        <p:nvPicPr>
          <p:cNvPr id="18" name="Graphic 17" descr="Windmill">
            <a:extLst>
              <a:ext uri="{FF2B5EF4-FFF2-40B4-BE49-F238E27FC236}">
                <a16:creationId xmlns:a16="http://schemas.microsoft.com/office/drawing/2014/main" id="{AF04A26A-062A-4081-B7AB-C9DC5230D5E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34653" y="2720727"/>
            <a:ext cx="432000" cy="432000"/>
          </a:xfrm>
          <a:prstGeom prst="rect">
            <a:avLst/>
          </a:prstGeom>
        </p:spPr>
      </p:pic>
      <p:pic>
        <p:nvPicPr>
          <p:cNvPr id="26" name="Graphic 25" descr="Electric Tower">
            <a:extLst>
              <a:ext uri="{FF2B5EF4-FFF2-40B4-BE49-F238E27FC236}">
                <a16:creationId xmlns:a16="http://schemas.microsoft.com/office/drawing/2014/main" id="{66CED5CB-906E-4C6E-AD0D-BBBF4BC53F94}"/>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659531" y="3759311"/>
            <a:ext cx="432000" cy="432000"/>
          </a:xfrm>
          <a:prstGeom prst="rect">
            <a:avLst/>
          </a:prstGeom>
        </p:spPr>
      </p:pic>
      <p:grpSp>
        <p:nvGrpSpPr>
          <p:cNvPr id="15" name="Group 14">
            <a:extLst>
              <a:ext uri="{FF2B5EF4-FFF2-40B4-BE49-F238E27FC236}">
                <a16:creationId xmlns:a16="http://schemas.microsoft.com/office/drawing/2014/main" id="{73F18B4F-AA7A-4C02-BD5D-C49564F2CFDF}"/>
              </a:ext>
            </a:extLst>
          </p:cNvPr>
          <p:cNvGrpSpPr/>
          <p:nvPr/>
        </p:nvGrpSpPr>
        <p:grpSpPr>
          <a:xfrm>
            <a:off x="0" y="6719"/>
            <a:ext cx="10834395" cy="1366843"/>
            <a:chOff x="0" y="0"/>
            <a:chExt cx="8978900" cy="1394250"/>
          </a:xfrm>
          <a:solidFill>
            <a:schemeClr val="accent6"/>
          </a:solidFill>
        </p:grpSpPr>
        <p:sp>
          <p:nvSpPr>
            <p:cNvPr id="16" name="Freeform: Shape 15">
              <a:extLst>
                <a:ext uri="{FF2B5EF4-FFF2-40B4-BE49-F238E27FC236}">
                  <a16:creationId xmlns:a16="http://schemas.microsoft.com/office/drawing/2014/main" id="{2ECD5B59-2E95-4274-8267-120D03C70682}"/>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09E0E5A-3F58-4DD0-9663-4828BF31E5BD}"/>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a:solidFill>
                  <a:srgbClr val="243A5E"/>
                </a:solidFill>
                <a:latin typeface="Segoe UI"/>
                <a:ea typeface="Segoe UI" pitchFamily="34" charset="0"/>
                <a:cs typeface="Segoe UI" pitchFamily="34" charset="0"/>
              </a:endParaRPr>
            </a:p>
          </p:txBody>
        </p:sp>
      </p:grpSp>
      <p:sp>
        <p:nvSpPr>
          <p:cNvPr id="3" name="Title 1">
            <a:extLst>
              <a:ext uri="{FF2B5EF4-FFF2-40B4-BE49-F238E27FC236}">
                <a16:creationId xmlns:a16="http://schemas.microsoft.com/office/drawing/2014/main" id="{2397B62A-C1BC-4E68-BF35-E8449264069C}"/>
              </a:ext>
            </a:extLst>
          </p:cNvPr>
          <p:cNvSpPr txBox="1">
            <a:spLocks/>
          </p:cNvSpPr>
          <p:nvPr/>
        </p:nvSpPr>
        <p:spPr>
          <a:xfrm>
            <a:off x="586740" y="440210"/>
            <a:ext cx="11018520" cy="795089"/>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719"/>
            <a:r>
              <a:rPr lang="en-GB" sz="3200" spc="-51" dirty="0">
                <a:solidFill>
                  <a:srgbClr val="FFFFFF"/>
                </a:solidFill>
                <a:latin typeface="Segoe UI Semibold"/>
                <a:cs typeface="Segoe UI"/>
              </a:rPr>
              <a:t>Tiered approach to Team and Employee Productivity environments</a:t>
            </a:r>
            <a:endParaRPr lang="en-US" sz="3200" spc="-51" dirty="0">
              <a:solidFill>
                <a:srgbClr val="FFFFFF"/>
              </a:solidFill>
              <a:latin typeface="Segoe UI Semibold"/>
            </a:endParaRPr>
          </a:p>
        </p:txBody>
      </p:sp>
    </p:spTree>
    <p:extLst>
      <p:ext uri="{BB962C8B-B14F-4D97-AF65-F5344CB8AC3E}">
        <p14:creationId xmlns:p14="http://schemas.microsoft.com/office/powerpoint/2010/main" val="15194554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dirty="0" err="1"/>
              <a:t>Cutom</a:t>
            </a:r>
            <a:r>
              <a:rPr lang="en-GB" dirty="0"/>
              <a:t> environments</a:t>
            </a:r>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220516" y="1586424"/>
            <a:ext cx="7754178" cy="4752032"/>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510155" y="1699523"/>
            <a:ext cx="3491345" cy="5458615"/>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7" dirty="0">
                <a:solidFill>
                  <a:srgbClr val="3C3C41"/>
                </a:solidFill>
                <a:latin typeface="Segoe UI"/>
              </a:rPr>
              <a:t>Work with project teams or business units to establish what environments they need</a:t>
            </a:r>
          </a:p>
          <a:p>
            <a:pPr>
              <a:spcBef>
                <a:spcPts val="1200"/>
              </a:spcBef>
              <a:spcAft>
                <a:spcPts val="1200"/>
              </a:spcAft>
            </a:pPr>
            <a:r>
              <a:rPr lang="en-US" sz="1567" dirty="0">
                <a:solidFill>
                  <a:srgbClr val="3C3C41"/>
                </a:solidFill>
                <a:latin typeface="Segoe UI"/>
              </a:rPr>
              <a:t>Work with the teams to establish what connectors are required and create an exception policy.</a:t>
            </a:r>
          </a:p>
          <a:p>
            <a:pPr>
              <a:spcBef>
                <a:spcPts val="1200"/>
              </a:spcBef>
              <a:spcAft>
                <a:spcPts val="1200"/>
              </a:spcAft>
            </a:pPr>
            <a:r>
              <a:rPr lang="en-US" sz="1567" dirty="0">
                <a:solidFill>
                  <a:srgbClr val="3C3C41"/>
                </a:solidFill>
                <a:latin typeface="Segoe UI"/>
              </a:rPr>
              <a:t>Work with the teams to establish who will be a maker in this environment.</a:t>
            </a:r>
          </a:p>
        </p:txBody>
      </p:sp>
      <p:pic>
        <p:nvPicPr>
          <p:cNvPr id="10" name="Picture 9">
            <a:extLst>
              <a:ext uri="{FF2B5EF4-FFF2-40B4-BE49-F238E27FC236}">
                <a16:creationId xmlns:a16="http://schemas.microsoft.com/office/drawing/2014/main" id="{C0429820-0E7F-4F32-8C5B-C3415CCB02DF}"/>
              </a:ext>
            </a:extLst>
          </p:cNvPr>
          <p:cNvPicPr>
            <a:picLocks noChangeAspect="1"/>
          </p:cNvPicPr>
          <p:nvPr/>
        </p:nvPicPr>
        <p:blipFill>
          <a:blip r:embed="rId4"/>
          <a:stretch>
            <a:fillRect/>
          </a:stretch>
        </p:blipFill>
        <p:spPr>
          <a:xfrm>
            <a:off x="544517" y="2048690"/>
            <a:ext cx="7078902" cy="3249109"/>
          </a:xfrm>
          <a:prstGeom prst="rect">
            <a:avLst/>
          </a:prstGeom>
        </p:spPr>
      </p:pic>
      <p:pic>
        <p:nvPicPr>
          <p:cNvPr id="15" name="Graphic 14" descr="Puzzle">
            <a:extLst>
              <a:ext uri="{FF2B5EF4-FFF2-40B4-BE49-F238E27FC236}">
                <a16:creationId xmlns:a16="http://schemas.microsoft.com/office/drawing/2014/main" id="{C0A712F3-E239-4779-8690-9AA0FE1E56E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078142" y="2734027"/>
            <a:ext cx="432000" cy="432000"/>
          </a:xfrm>
          <a:prstGeom prst="rect">
            <a:avLst/>
          </a:prstGeom>
        </p:spPr>
      </p:pic>
      <p:pic>
        <p:nvPicPr>
          <p:cNvPr id="20" name="Graphic 19" descr="Touch Screen">
            <a:extLst>
              <a:ext uri="{FF2B5EF4-FFF2-40B4-BE49-F238E27FC236}">
                <a16:creationId xmlns:a16="http://schemas.microsoft.com/office/drawing/2014/main" id="{CFE9067F-9BE5-4D1A-8067-47410162AB0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78142" y="3781200"/>
            <a:ext cx="432000" cy="432000"/>
          </a:xfrm>
          <a:prstGeom prst="rect">
            <a:avLst/>
          </a:prstGeom>
        </p:spPr>
      </p:pic>
      <p:pic>
        <p:nvPicPr>
          <p:cNvPr id="21" name="Graphic 20" descr="Alterations &amp; Tailoring">
            <a:extLst>
              <a:ext uri="{FF2B5EF4-FFF2-40B4-BE49-F238E27FC236}">
                <a16:creationId xmlns:a16="http://schemas.microsoft.com/office/drawing/2014/main" id="{FB377EFC-7899-4437-8D8D-F408779372D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078142" y="1662823"/>
            <a:ext cx="432000" cy="432000"/>
          </a:xfrm>
          <a:prstGeom prst="rect">
            <a:avLst/>
          </a:prstGeom>
        </p:spPr>
      </p:pic>
      <p:grpSp>
        <p:nvGrpSpPr>
          <p:cNvPr id="13" name="Group 12">
            <a:extLst>
              <a:ext uri="{FF2B5EF4-FFF2-40B4-BE49-F238E27FC236}">
                <a16:creationId xmlns:a16="http://schemas.microsoft.com/office/drawing/2014/main" id="{2D5CC9B6-1708-4AE3-A1C8-DAB953035201}"/>
              </a:ext>
            </a:extLst>
          </p:cNvPr>
          <p:cNvGrpSpPr/>
          <p:nvPr/>
        </p:nvGrpSpPr>
        <p:grpSpPr>
          <a:xfrm>
            <a:off x="0" y="6719"/>
            <a:ext cx="10834395" cy="1366843"/>
            <a:chOff x="0" y="0"/>
            <a:chExt cx="8978900" cy="1394250"/>
          </a:xfrm>
          <a:solidFill>
            <a:schemeClr val="accent6"/>
          </a:solidFill>
        </p:grpSpPr>
        <p:sp>
          <p:nvSpPr>
            <p:cNvPr id="16" name="Freeform: Shape 15">
              <a:extLst>
                <a:ext uri="{FF2B5EF4-FFF2-40B4-BE49-F238E27FC236}">
                  <a16:creationId xmlns:a16="http://schemas.microsoft.com/office/drawing/2014/main" id="{31AF6B47-3C3F-4F72-B1AF-736DEA7D8E0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3B2FA1E9-D21B-4D78-BDE7-FEBC55592C9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a:solidFill>
                  <a:srgbClr val="243A5E"/>
                </a:solidFill>
                <a:latin typeface="Segoe UI"/>
                <a:ea typeface="Segoe UI" pitchFamily="34" charset="0"/>
                <a:cs typeface="Segoe UI" pitchFamily="34" charset="0"/>
              </a:endParaRPr>
            </a:p>
          </p:txBody>
        </p:sp>
      </p:grpSp>
      <p:sp>
        <p:nvSpPr>
          <p:cNvPr id="18" name="Title 1">
            <a:extLst>
              <a:ext uri="{FF2B5EF4-FFF2-40B4-BE49-F238E27FC236}">
                <a16:creationId xmlns:a16="http://schemas.microsoft.com/office/drawing/2014/main" id="{8E04F060-6885-4AC7-AEC5-FD0CD5B29C57}"/>
              </a:ext>
            </a:extLst>
          </p:cNvPr>
          <p:cNvSpPr txBox="1">
            <a:spLocks/>
          </p:cNvSpPr>
          <p:nvPr/>
        </p:nvSpPr>
        <p:spPr>
          <a:xfrm>
            <a:off x="586740" y="440210"/>
            <a:ext cx="11018520" cy="397545"/>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719"/>
            <a:r>
              <a:rPr lang="en-GB" sz="3200" spc="-51" dirty="0">
                <a:solidFill>
                  <a:srgbClr val="FFFFFF"/>
                </a:solidFill>
                <a:latin typeface="Segoe UI Semibold"/>
                <a:cs typeface="Segoe UI"/>
              </a:rPr>
              <a:t>Custom environments</a:t>
            </a:r>
            <a:endParaRPr lang="en-US" sz="3200" spc="-51" dirty="0">
              <a:solidFill>
                <a:srgbClr val="FFFFFF"/>
              </a:solidFill>
              <a:latin typeface="Segoe UI Semibold"/>
            </a:endParaRPr>
          </a:p>
        </p:txBody>
      </p:sp>
    </p:spTree>
    <p:extLst>
      <p:ext uri="{BB962C8B-B14F-4D97-AF65-F5344CB8AC3E}">
        <p14:creationId xmlns:p14="http://schemas.microsoft.com/office/powerpoint/2010/main" val="27224995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1107247" y="1523272"/>
            <a:ext cx="3576660" cy="2843192"/>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GB" sz="1567" b="1" dirty="0">
                <a:solidFill>
                  <a:srgbClr val="3C3C41"/>
                </a:solidFill>
                <a:latin typeface="Segoe UI"/>
              </a:rPr>
              <a:t>Defined tiers of application support: </a:t>
            </a:r>
            <a:r>
              <a:rPr lang="en-GB" sz="1567" dirty="0">
                <a:solidFill>
                  <a:srgbClr val="3C3C41"/>
                </a:solidFill>
                <a:latin typeface="Segoe UI"/>
              </a:rPr>
              <a:t>The level of complexity, how critical the app is, and users impacted by the application are all important measures of how to provision environments to support all the scenarios.</a:t>
            </a:r>
          </a:p>
          <a:p>
            <a:pPr>
              <a:spcBef>
                <a:spcPts val="1200"/>
              </a:spcBef>
              <a:spcAft>
                <a:spcPts val="1200"/>
              </a:spcAft>
            </a:pPr>
            <a:r>
              <a:rPr lang="en-GB" sz="1567" b="1" dirty="0">
                <a:solidFill>
                  <a:srgbClr val="3C3C41"/>
                </a:solidFill>
                <a:latin typeface="Segoe UI"/>
              </a:rPr>
              <a:t>Capacity: </a:t>
            </a:r>
            <a:r>
              <a:rPr lang="en-GB" sz="1567" dirty="0">
                <a:solidFill>
                  <a:srgbClr val="3C3C41"/>
                </a:solidFill>
                <a:latin typeface="Segoe UI"/>
              </a:rPr>
              <a:t>Each environment (besides trial and developer environments) will consume 1GB to initially provision. This might be a constraint for provisioning environments </a:t>
            </a:r>
          </a:p>
          <a:p>
            <a:pPr>
              <a:spcBef>
                <a:spcPts val="1200"/>
              </a:spcBef>
              <a:spcAft>
                <a:spcPts val="1200"/>
              </a:spcAft>
            </a:pPr>
            <a:r>
              <a:rPr lang="en-GB" sz="1567" b="1" dirty="0">
                <a:solidFill>
                  <a:srgbClr val="3C3C41"/>
                </a:solidFill>
                <a:latin typeface="Segoe UI"/>
              </a:rPr>
              <a:t>Admin involvement</a:t>
            </a:r>
            <a:r>
              <a:rPr lang="en-GB" sz="1567" dirty="0">
                <a:solidFill>
                  <a:srgbClr val="3C3C41"/>
                </a:solidFill>
                <a:latin typeface="Segoe UI"/>
              </a:rPr>
              <a:t>: Automating environment creation and </a:t>
            </a:r>
            <a:r>
              <a:rPr lang="en-GB" sz="1567" dirty="0" err="1">
                <a:solidFill>
                  <a:srgbClr val="3C3C41"/>
                </a:solidFill>
                <a:latin typeface="Segoe UI"/>
              </a:rPr>
              <a:t>cleanup</a:t>
            </a:r>
            <a:endParaRPr lang="en-GB" sz="1567" dirty="0">
              <a:solidFill>
                <a:srgbClr val="3C3C41"/>
              </a:solidFill>
              <a:latin typeface="Segoe UI"/>
            </a:endParaRPr>
          </a:p>
        </p:txBody>
      </p:sp>
      <p:pic>
        <p:nvPicPr>
          <p:cNvPr id="1030" name="Picture 6">
            <a:extLst>
              <a:ext uri="{FF2B5EF4-FFF2-40B4-BE49-F238E27FC236}">
                <a16:creationId xmlns:a16="http://schemas.microsoft.com/office/drawing/2014/main" id="{0C146594-AADF-40EF-86C1-9FE66D9B760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83907" y="1483645"/>
            <a:ext cx="7561949" cy="4625831"/>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Formal Shirt">
            <a:extLst>
              <a:ext uri="{FF2B5EF4-FFF2-40B4-BE49-F238E27FC236}">
                <a16:creationId xmlns:a16="http://schemas.microsoft.com/office/drawing/2014/main" id="{487AAC4A-CF7E-4AC5-8455-733A090FE9E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6740" y="4754239"/>
            <a:ext cx="432000" cy="432000"/>
          </a:xfrm>
          <a:prstGeom prst="rect">
            <a:avLst/>
          </a:prstGeom>
        </p:spPr>
      </p:pic>
      <p:pic>
        <p:nvPicPr>
          <p:cNvPr id="35" name="Graphic 34" descr="Battery charging">
            <a:extLst>
              <a:ext uri="{FF2B5EF4-FFF2-40B4-BE49-F238E27FC236}">
                <a16:creationId xmlns:a16="http://schemas.microsoft.com/office/drawing/2014/main" id="{7AD3FBF7-B8A1-4AFB-A59B-CE5EB9FADC8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6740" y="3118941"/>
            <a:ext cx="432000" cy="432000"/>
          </a:xfrm>
          <a:prstGeom prst="rect">
            <a:avLst/>
          </a:prstGeom>
        </p:spPr>
      </p:pic>
      <p:pic>
        <p:nvPicPr>
          <p:cNvPr id="38" name="Graphic 37" descr="Hierarchy">
            <a:extLst>
              <a:ext uri="{FF2B5EF4-FFF2-40B4-BE49-F238E27FC236}">
                <a16:creationId xmlns:a16="http://schemas.microsoft.com/office/drawing/2014/main" id="{5764F4A1-D399-4B16-9BDD-48EB149150FF}"/>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6740" y="1483644"/>
            <a:ext cx="432000" cy="432000"/>
          </a:xfrm>
          <a:prstGeom prst="rect">
            <a:avLst/>
          </a:prstGeom>
        </p:spPr>
      </p:pic>
      <p:sp>
        <p:nvSpPr>
          <p:cNvPr id="7" name="Title 6">
            <a:extLst>
              <a:ext uri="{FF2B5EF4-FFF2-40B4-BE49-F238E27FC236}">
                <a16:creationId xmlns:a16="http://schemas.microsoft.com/office/drawing/2014/main" id="{E7F014EF-CB67-4193-A953-5B8A50D2772D}"/>
              </a:ext>
            </a:extLst>
          </p:cNvPr>
          <p:cNvSpPr>
            <a:spLocks noGrp="1"/>
          </p:cNvSpPr>
          <p:nvPr>
            <p:ph type="title"/>
          </p:nvPr>
        </p:nvSpPr>
        <p:spPr/>
        <p:txBody>
          <a:bodyPr/>
          <a:lstStyle/>
          <a:p>
            <a:endParaRPr lang="en-GB"/>
          </a:p>
        </p:txBody>
      </p:sp>
      <p:grpSp>
        <p:nvGrpSpPr>
          <p:cNvPr id="12" name="Group 11">
            <a:extLst>
              <a:ext uri="{FF2B5EF4-FFF2-40B4-BE49-F238E27FC236}">
                <a16:creationId xmlns:a16="http://schemas.microsoft.com/office/drawing/2014/main" id="{6051B525-9A1E-45A1-B173-58B37044CDA7}"/>
              </a:ext>
            </a:extLst>
          </p:cNvPr>
          <p:cNvGrpSpPr/>
          <p:nvPr/>
        </p:nvGrpSpPr>
        <p:grpSpPr>
          <a:xfrm>
            <a:off x="0" y="6719"/>
            <a:ext cx="10834395" cy="1366843"/>
            <a:chOff x="0" y="0"/>
            <a:chExt cx="8978900" cy="1394250"/>
          </a:xfrm>
          <a:solidFill>
            <a:schemeClr val="accent6"/>
          </a:solidFill>
        </p:grpSpPr>
        <p:sp>
          <p:nvSpPr>
            <p:cNvPr id="13" name="Freeform: Shape 12">
              <a:extLst>
                <a:ext uri="{FF2B5EF4-FFF2-40B4-BE49-F238E27FC236}">
                  <a16:creationId xmlns:a16="http://schemas.microsoft.com/office/drawing/2014/main" id="{36C51284-B3BF-48DA-95D1-9A56B2ABB911}"/>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a:solidFill>
                  <a:srgbClr val="243A5E"/>
                </a:solidFill>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31C51517-F206-4DB7-A0E3-4ABE79E6A32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pPr>
              <a:endParaRPr lang="en-IN" sz="1176" b="1">
                <a:solidFill>
                  <a:srgbClr val="243A5E"/>
                </a:solidFill>
                <a:latin typeface="Segoe UI"/>
                <a:ea typeface="Segoe UI" pitchFamily="34" charset="0"/>
                <a:cs typeface="Segoe UI" pitchFamily="34" charset="0"/>
              </a:endParaRPr>
            </a:p>
          </p:txBody>
        </p:sp>
      </p:grpSp>
      <p:sp>
        <p:nvSpPr>
          <p:cNvPr id="15" name="Title 1">
            <a:extLst>
              <a:ext uri="{FF2B5EF4-FFF2-40B4-BE49-F238E27FC236}">
                <a16:creationId xmlns:a16="http://schemas.microsoft.com/office/drawing/2014/main" id="{D4D0C7DD-EC24-412C-8837-38428C5D8EA0}"/>
              </a:ext>
            </a:extLst>
          </p:cNvPr>
          <p:cNvSpPr txBox="1">
            <a:spLocks/>
          </p:cNvSpPr>
          <p:nvPr/>
        </p:nvSpPr>
        <p:spPr>
          <a:xfrm>
            <a:off x="586740" y="440210"/>
            <a:ext cx="11018520" cy="397545"/>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719"/>
            <a:r>
              <a:rPr lang="en-GB" sz="3200" spc="-51" dirty="0">
                <a:solidFill>
                  <a:srgbClr val="FFFFFF"/>
                </a:solidFill>
                <a:latin typeface="Segoe UI Semibold"/>
                <a:cs typeface="Segoe UI"/>
              </a:rPr>
              <a:t>Key considerations</a:t>
            </a:r>
            <a:endParaRPr lang="en-US" sz="3200" spc="-51" dirty="0">
              <a:solidFill>
                <a:srgbClr val="FFFFFF"/>
              </a:solidFill>
              <a:latin typeface="Segoe UI Semibold"/>
            </a:endParaRPr>
          </a:p>
        </p:txBody>
      </p:sp>
    </p:spTree>
    <p:extLst>
      <p:ext uri="{BB962C8B-B14F-4D97-AF65-F5344CB8AC3E}">
        <p14:creationId xmlns:p14="http://schemas.microsoft.com/office/powerpoint/2010/main" val="13805736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ECDF490-C962-48DB-AB40-B48B8CDE3213}"/>
              </a:ext>
            </a:extLst>
          </p:cNvPr>
          <p:cNvSpPr/>
          <p:nvPr/>
        </p:nvSpPr>
        <p:spPr bwMode="auto">
          <a:xfrm>
            <a:off x="0" y="1"/>
            <a:ext cx="5530061" cy="4696777"/>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2"/>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IN" sz="2000" kern="0" err="1">
              <a:solidFill>
                <a:srgbClr val="000000"/>
              </a:solidFill>
              <a:latin typeface="Segoe UI"/>
              <a:ea typeface="+mn-ea"/>
              <a:cs typeface="Segoe UI" pitchFamily="34" charset="0"/>
            </a:endParaRPr>
          </a:p>
        </p:txBody>
      </p:sp>
      <p:sp>
        <p:nvSpPr>
          <p:cNvPr id="9" name="Freeform: Shape 8">
            <a:extLst>
              <a:ext uri="{FF2B5EF4-FFF2-40B4-BE49-F238E27FC236}">
                <a16:creationId xmlns:a16="http://schemas.microsoft.com/office/drawing/2014/main" id="{F53AAF41-685F-442A-89E4-4C78D2C30126}"/>
              </a:ext>
            </a:extLst>
          </p:cNvPr>
          <p:cNvSpPr/>
          <p:nvPr/>
        </p:nvSpPr>
        <p:spPr bwMode="auto">
          <a:xfrm>
            <a:off x="0" y="0"/>
            <a:ext cx="6055523" cy="4696776"/>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IN" sz="2000" kern="0" err="1">
              <a:solidFill>
                <a:srgbClr val="000000"/>
              </a:solidFill>
              <a:latin typeface="Segoe UI"/>
              <a:ea typeface="+mn-ea"/>
              <a:cs typeface="Segoe UI" pitchFamily="34" charset="0"/>
            </a:endParaRPr>
          </a:p>
        </p:txBody>
      </p: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a:t>Clearly communicate your strategy to your makers</a:t>
            </a:r>
            <a:endParaRPr lang="en-US"/>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584201" y="1399386"/>
            <a:ext cx="6327567" cy="392975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175531" y="1699523"/>
            <a:ext cx="3586933" cy="5458615"/>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7">
                <a:solidFill>
                  <a:srgbClr val="3C3C41"/>
                </a:solidFill>
                <a:latin typeface="Segoe UI"/>
              </a:rPr>
              <a:t>Purpose of </a:t>
            </a:r>
            <a:r>
              <a:rPr lang="en-US" sz="1567" b="1">
                <a:solidFill>
                  <a:srgbClr val="3C3C41"/>
                </a:solidFill>
                <a:latin typeface="Segoe UI"/>
              </a:rPr>
              <a:t>Default</a:t>
            </a:r>
            <a:r>
              <a:rPr lang="en-US" sz="1567">
                <a:solidFill>
                  <a:srgbClr val="3C3C41"/>
                </a:solidFill>
                <a:latin typeface="Segoe UI"/>
              </a:rPr>
              <a:t>, </a:t>
            </a:r>
            <a:r>
              <a:rPr lang="en-US" sz="1567" b="1">
                <a:solidFill>
                  <a:srgbClr val="3C3C41"/>
                </a:solidFill>
                <a:latin typeface="Segoe UI"/>
              </a:rPr>
              <a:t>shared</a:t>
            </a:r>
            <a:r>
              <a:rPr lang="en-US" sz="1567">
                <a:solidFill>
                  <a:srgbClr val="3C3C41"/>
                </a:solidFill>
                <a:latin typeface="Segoe UI"/>
              </a:rPr>
              <a:t> team and employee productivity environments</a:t>
            </a:r>
            <a:endParaRPr lang="en-US" sz="1600">
              <a:solidFill>
                <a:srgbClr val="3C3C41"/>
              </a:solidFill>
              <a:latin typeface="Segoe UI"/>
            </a:endParaRPr>
          </a:p>
          <a:p>
            <a:pPr>
              <a:spcBef>
                <a:spcPts val="1200"/>
              </a:spcBef>
              <a:spcAft>
                <a:spcPts val="1200"/>
              </a:spcAft>
            </a:pPr>
            <a:r>
              <a:rPr lang="en-US" sz="1567">
                <a:solidFill>
                  <a:srgbClr val="3C3C41"/>
                </a:solidFill>
                <a:latin typeface="Segoe UI"/>
              </a:rPr>
              <a:t>Purpose of </a:t>
            </a:r>
            <a:r>
              <a:rPr lang="en-US" sz="1567" b="1">
                <a:solidFill>
                  <a:srgbClr val="3C3C41"/>
                </a:solidFill>
                <a:latin typeface="Segoe UI"/>
              </a:rPr>
              <a:t>Trial</a:t>
            </a:r>
            <a:r>
              <a:rPr lang="en-US" sz="1567">
                <a:solidFill>
                  <a:srgbClr val="3C3C41"/>
                </a:solidFill>
                <a:latin typeface="Segoe UI"/>
              </a:rPr>
              <a:t> and </a:t>
            </a:r>
            <a:r>
              <a:rPr lang="en-US" sz="1567" b="1">
                <a:solidFill>
                  <a:srgbClr val="3C3C41"/>
                </a:solidFill>
                <a:latin typeface="Segoe UI"/>
              </a:rPr>
              <a:t>Developer</a:t>
            </a:r>
            <a:r>
              <a:rPr lang="en-US" sz="1567">
                <a:solidFill>
                  <a:srgbClr val="3C3C41"/>
                </a:solidFill>
                <a:latin typeface="Segoe UI"/>
              </a:rPr>
              <a:t> environments</a:t>
            </a:r>
          </a:p>
          <a:p>
            <a:pPr>
              <a:spcBef>
                <a:spcPts val="1200"/>
              </a:spcBef>
              <a:spcAft>
                <a:spcPts val="1200"/>
              </a:spcAft>
            </a:pPr>
            <a:r>
              <a:rPr lang="en-US" sz="1567">
                <a:solidFill>
                  <a:srgbClr val="3C3C41"/>
                </a:solidFill>
                <a:latin typeface="Segoe UI"/>
              </a:rPr>
              <a:t>Process of requesting </a:t>
            </a:r>
            <a:r>
              <a:rPr lang="en-US" sz="1567" b="1">
                <a:solidFill>
                  <a:srgbClr val="3C3C41"/>
                </a:solidFill>
                <a:latin typeface="Segoe UI"/>
              </a:rPr>
              <a:t>custom</a:t>
            </a:r>
            <a:r>
              <a:rPr lang="en-US" sz="1567">
                <a:solidFill>
                  <a:srgbClr val="3C3C41"/>
                </a:solidFill>
                <a:latin typeface="Segoe UI"/>
              </a:rPr>
              <a:t> environments</a:t>
            </a:r>
          </a:p>
          <a:p>
            <a:pPr>
              <a:spcBef>
                <a:spcPts val="1200"/>
              </a:spcBef>
              <a:spcAft>
                <a:spcPts val="1200"/>
              </a:spcAft>
            </a:pPr>
            <a:r>
              <a:rPr lang="en-US" sz="1567" b="1">
                <a:solidFill>
                  <a:srgbClr val="3C3C41"/>
                </a:solidFill>
                <a:latin typeface="Segoe UI"/>
              </a:rPr>
              <a:t>Responsibilities</a:t>
            </a:r>
            <a:r>
              <a:rPr lang="en-US" sz="1567">
                <a:solidFill>
                  <a:srgbClr val="3C3C41"/>
                </a:solidFill>
                <a:latin typeface="Segoe UI"/>
              </a:rPr>
              <a:t> of a maker:  keep the tenant tidy, share wisely and protect organization data</a:t>
            </a:r>
          </a:p>
        </p:txBody>
      </p:sp>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659531" y="1700755"/>
            <a:ext cx="432000" cy="432000"/>
          </a:xfrm>
          <a:prstGeom prst="rect">
            <a:avLst/>
          </a:prstGeom>
        </p:spPr>
      </p:pic>
      <p:pic>
        <p:nvPicPr>
          <p:cNvPr id="10" name="Picture 9">
            <a:extLst>
              <a:ext uri="{FF2B5EF4-FFF2-40B4-BE49-F238E27FC236}">
                <a16:creationId xmlns:a16="http://schemas.microsoft.com/office/drawing/2014/main" id="{6C41649E-FB39-42BD-97FD-5AF07CB2FB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8601" y="1713624"/>
            <a:ext cx="5792819" cy="3137777"/>
          </a:xfrm>
          <a:prstGeom prst="rect">
            <a:avLst/>
          </a:prstGeom>
        </p:spPr>
      </p:pic>
      <p:pic>
        <p:nvPicPr>
          <p:cNvPr id="12" name="Graphic 11" descr="Cycle with people">
            <a:extLst>
              <a:ext uri="{FF2B5EF4-FFF2-40B4-BE49-F238E27FC236}">
                <a16:creationId xmlns:a16="http://schemas.microsoft.com/office/drawing/2014/main" id="{57C69B1E-7730-459A-8D58-0729478D4FA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59531" y="2502039"/>
            <a:ext cx="432000" cy="432000"/>
          </a:xfrm>
          <a:prstGeom prst="rect">
            <a:avLst/>
          </a:prstGeom>
        </p:spPr>
      </p:pic>
      <p:pic>
        <p:nvPicPr>
          <p:cNvPr id="17" name="Graphic 16" descr="Alterations &amp; Tailoring">
            <a:extLst>
              <a:ext uri="{FF2B5EF4-FFF2-40B4-BE49-F238E27FC236}">
                <a16:creationId xmlns:a16="http://schemas.microsoft.com/office/drawing/2014/main" id="{995CA915-D08C-4D1C-B695-42BE80635E0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72893" y="3282511"/>
            <a:ext cx="432000" cy="432000"/>
          </a:xfrm>
          <a:prstGeom prst="rect">
            <a:avLst/>
          </a:prstGeom>
        </p:spPr>
      </p:pic>
      <p:pic>
        <p:nvPicPr>
          <p:cNvPr id="22" name="Graphic 21" descr="Clipboard Checked">
            <a:extLst>
              <a:ext uri="{FF2B5EF4-FFF2-40B4-BE49-F238E27FC236}">
                <a16:creationId xmlns:a16="http://schemas.microsoft.com/office/drawing/2014/main" id="{01443296-E76B-4DA2-85CB-A2DF28582A4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672893" y="4045065"/>
            <a:ext cx="432000" cy="432000"/>
          </a:xfrm>
          <a:prstGeom prst="rect">
            <a:avLst/>
          </a:prstGeom>
        </p:spPr>
      </p:pic>
    </p:spTree>
    <p:extLst>
      <p:ext uri="{BB962C8B-B14F-4D97-AF65-F5344CB8AC3E}">
        <p14:creationId xmlns:p14="http://schemas.microsoft.com/office/powerpoint/2010/main" val="41753295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461963"/>
          </a:xfrm>
        </p:spPr>
        <p:txBody>
          <a:bodyPr/>
          <a:lstStyle/>
          <a:p>
            <a:r>
              <a:rPr lang="en-US" dirty="0">
                <a:noFill/>
              </a:rPr>
              <a:t>Disclaimer</a:t>
            </a:r>
          </a:p>
        </p:txBody>
      </p:sp>
    </p:spTree>
    <p:custDataLst>
      <p:tags r:id="rId1"/>
    </p:custDataLst>
    <p:extLst>
      <p:ext uri="{BB962C8B-B14F-4D97-AF65-F5344CB8AC3E}">
        <p14:creationId xmlns:p14="http://schemas.microsoft.com/office/powerpoint/2010/main" val="224285271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1460"/>
            <a:ext cx="9823935" cy="6856055"/>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452227" y="395995"/>
            <a:ext cx="11016957" cy="553921"/>
          </a:xfrm>
        </p:spPr>
        <p:txBody>
          <a:bodyPr/>
          <a:lstStyle/>
          <a:p>
            <a:r>
              <a:rPr lang="en-US" dirty="0">
                <a:solidFill>
                  <a:schemeClr val="bg1"/>
                </a:solidFill>
              </a:rPr>
              <a:t>Environment</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11107721" y="-262749"/>
            <a:ext cx="1576543" cy="1120662"/>
            <a:chOff x="11312280" y="105601"/>
            <a:chExt cx="1608383" cy="1143296"/>
          </a:xfrm>
          <a:solidFill>
            <a:schemeClr val="bg1">
              <a:lumMod val="95000"/>
            </a:schemeClr>
          </a:solidFill>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04"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 name="TextBox 1">
            <a:extLst>
              <a:ext uri="{FF2B5EF4-FFF2-40B4-BE49-F238E27FC236}">
                <a16:creationId xmlns:a16="http://schemas.microsoft.com/office/drawing/2014/main" id="{CB869F3F-35EF-46E7-A1C0-E267C1A8A670}"/>
              </a:ext>
            </a:extLst>
          </p:cNvPr>
          <p:cNvSpPr txBox="1"/>
          <p:nvPr/>
        </p:nvSpPr>
        <p:spPr>
          <a:xfrm>
            <a:off x="256123" y="982278"/>
            <a:ext cx="7267444" cy="4280261"/>
          </a:xfrm>
          <a:prstGeom prst="rect">
            <a:avLst/>
          </a:prstGeom>
          <a:noFill/>
        </p:spPr>
        <p:txBody>
          <a:bodyPr wrap="square" lIns="179259" tIns="143407" rIns="179259" bIns="143407" rtlCol="0" anchor="t">
            <a:spAutoFit/>
          </a:bodyPr>
          <a:lstStyle/>
          <a:p>
            <a:pPr algn="just" defTabSz="914168">
              <a:lnSpc>
                <a:spcPct val="90000"/>
              </a:lnSpc>
              <a:spcAft>
                <a:spcPts val="588"/>
              </a:spcAft>
            </a:pPr>
            <a:r>
              <a:rPr lang="en-US" sz="1765" b="1" dirty="0">
                <a:solidFill>
                  <a:srgbClr val="FFFFFF"/>
                </a:solidFill>
                <a:latin typeface="Segoe UI"/>
              </a:rPr>
              <a:t>Definition:</a:t>
            </a:r>
          </a:p>
          <a:p>
            <a:pPr algn="just" defTabSz="914168">
              <a:lnSpc>
                <a:spcPct val="90000"/>
              </a:lnSpc>
              <a:spcAft>
                <a:spcPts val="588"/>
              </a:spcAft>
            </a:pPr>
            <a:r>
              <a:rPr lang="en-US" sz="1568" dirty="0">
                <a:solidFill>
                  <a:srgbClr val="FFFFFF"/>
                </a:solidFill>
                <a:latin typeface="Segoe UI"/>
                <a:cs typeface="Segoe UI"/>
              </a:rPr>
              <a:t>Container to store, manage, and share your organization's business data, apps, flows, chatbots and other Power Platform resources. </a:t>
            </a:r>
          </a:p>
          <a:p>
            <a:pPr algn="just" defTabSz="914168">
              <a:lnSpc>
                <a:spcPct val="90000"/>
              </a:lnSpc>
              <a:spcAft>
                <a:spcPts val="588"/>
              </a:spcAft>
            </a:pPr>
            <a:r>
              <a:rPr lang="en-US" sz="1568" dirty="0">
                <a:solidFill>
                  <a:srgbClr val="FFFFFF"/>
                </a:solidFill>
                <a:latin typeface="Segoe UI"/>
                <a:cs typeface="Segoe UI"/>
              </a:rPr>
              <a:t>Serves as a container to separate apps that might have different roles, security requirements, or target audiences.</a:t>
            </a:r>
          </a:p>
          <a:p>
            <a:pPr algn="just" defTabSz="914168">
              <a:lnSpc>
                <a:spcPct val="90000"/>
              </a:lnSpc>
              <a:spcAft>
                <a:spcPts val="588"/>
              </a:spcAft>
            </a:pPr>
            <a:endParaRPr lang="en-US" sz="980" b="1" dirty="0">
              <a:solidFill>
                <a:srgbClr val="FFFFFF"/>
              </a:solidFill>
              <a:latin typeface="Segoe UI"/>
            </a:endParaRPr>
          </a:p>
          <a:p>
            <a:pPr algn="just" defTabSz="914168">
              <a:lnSpc>
                <a:spcPct val="90000"/>
              </a:lnSpc>
              <a:spcAft>
                <a:spcPts val="588"/>
              </a:spcAft>
            </a:pPr>
            <a:r>
              <a:rPr lang="en-US" sz="1765" b="1" dirty="0">
                <a:solidFill>
                  <a:srgbClr val="FFFFFF"/>
                </a:solidFill>
                <a:latin typeface="Segoe UI"/>
              </a:rPr>
              <a:t>Key facts</a:t>
            </a:r>
            <a:r>
              <a:rPr lang="en-US" b="1" dirty="0">
                <a:solidFill>
                  <a:srgbClr val="FFFFFF"/>
                </a:solidFill>
                <a:latin typeface="Segoe UI"/>
              </a:rPr>
              <a:t>:</a:t>
            </a:r>
            <a:endParaRPr lang="en-US" sz="600" b="1" dirty="0">
              <a:solidFill>
                <a:srgbClr val="FFFFFF"/>
              </a:solidFill>
              <a:latin typeface="Segoe UI"/>
            </a:endParaRPr>
          </a:p>
          <a:p>
            <a:pPr marL="285689" indent="-285689" algn="just" defTabSz="914168">
              <a:lnSpc>
                <a:spcPct val="90000"/>
              </a:lnSpc>
              <a:spcAft>
                <a:spcPts val="588"/>
              </a:spcAft>
              <a:buFont typeface="Arial" panose="020B0604020202020204" pitchFamily="34" charset="0"/>
              <a:buChar char="•"/>
            </a:pPr>
            <a:r>
              <a:rPr lang="en-US" sz="1568" dirty="0">
                <a:solidFill>
                  <a:srgbClr val="FFFFFF"/>
                </a:solidFill>
                <a:latin typeface="Segoe UI"/>
              </a:rPr>
              <a:t>Created under an AAD tenant, resources can only be accessed by tenant users.</a:t>
            </a:r>
          </a:p>
          <a:p>
            <a:pPr marL="285689" indent="-285689" algn="just" defTabSz="914168">
              <a:lnSpc>
                <a:spcPct val="90000"/>
              </a:lnSpc>
              <a:spcAft>
                <a:spcPts val="588"/>
              </a:spcAft>
              <a:buFont typeface="Arial" panose="020B0604020202020204" pitchFamily="34" charset="0"/>
              <a:buChar char="•"/>
            </a:pPr>
            <a:r>
              <a:rPr lang="en-US" sz="1568" dirty="0">
                <a:solidFill>
                  <a:srgbClr val="FFFFFF"/>
                </a:solidFill>
                <a:latin typeface="Segoe UI"/>
              </a:rPr>
              <a:t>Tied to a geographic location</a:t>
            </a:r>
          </a:p>
          <a:p>
            <a:pPr marL="285689" indent="-285689" algn="just" defTabSz="914168">
              <a:lnSpc>
                <a:spcPct val="90000"/>
              </a:lnSpc>
              <a:spcAft>
                <a:spcPts val="588"/>
              </a:spcAft>
              <a:buFont typeface="Arial" panose="020B0604020202020204" pitchFamily="34" charset="0"/>
              <a:buChar char="•"/>
            </a:pPr>
            <a:r>
              <a:rPr lang="en-US" sz="1568" dirty="0">
                <a:solidFill>
                  <a:srgbClr val="FFFFFF"/>
                </a:solidFill>
                <a:latin typeface="Segoe UI"/>
              </a:rPr>
              <a:t>Different types of environment exists</a:t>
            </a:r>
          </a:p>
          <a:p>
            <a:pPr marL="285689" indent="-285689" algn="just" defTabSz="914168">
              <a:lnSpc>
                <a:spcPct val="90000"/>
              </a:lnSpc>
              <a:spcAft>
                <a:spcPts val="588"/>
              </a:spcAft>
              <a:buFont typeface="Arial" panose="020B0604020202020204" pitchFamily="34" charset="0"/>
              <a:buChar char="•"/>
            </a:pPr>
            <a:r>
              <a:rPr lang="en-US" sz="1568" dirty="0">
                <a:solidFill>
                  <a:srgbClr val="FFFFFF"/>
                </a:solidFill>
                <a:latin typeface="Segoe UI"/>
              </a:rPr>
              <a:t>Can have either </a:t>
            </a:r>
            <a:r>
              <a:rPr lang="en-US" sz="1568" b="1" dirty="0">
                <a:solidFill>
                  <a:srgbClr val="FFFFFF"/>
                </a:solidFill>
                <a:latin typeface="Segoe UI"/>
              </a:rPr>
              <a:t>zero</a:t>
            </a:r>
            <a:r>
              <a:rPr lang="en-US" sz="1568" dirty="0">
                <a:solidFill>
                  <a:srgbClr val="FFFFFF"/>
                </a:solidFill>
                <a:latin typeface="Segoe UI"/>
              </a:rPr>
              <a:t> or </a:t>
            </a:r>
            <a:r>
              <a:rPr lang="en-US" sz="1568" b="1" dirty="0">
                <a:solidFill>
                  <a:srgbClr val="FFFFFF"/>
                </a:solidFill>
                <a:latin typeface="Segoe UI"/>
              </a:rPr>
              <a:t>one</a:t>
            </a:r>
            <a:r>
              <a:rPr lang="en-US" sz="1568" dirty="0">
                <a:solidFill>
                  <a:srgbClr val="FFFFFF"/>
                </a:solidFill>
                <a:latin typeface="Segoe UI"/>
              </a:rPr>
              <a:t> Dataverse database</a:t>
            </a:r>
            <a:endParaRPr lang="en-US" sz="784" dirty="0">
              <a:solidFill>
                <a:srgbClr val="FFFFFF"/>
              </a:solidFill>
              <a:latin typeface="Segoe UI"/>
            </a:endParaRPr>
          </a:p>
          <a:p>
            <a:pPr marL="285689" indent="-285689" algn="just" defTabSz="914168">
              <a:lnSpc>
                <a:spcPct val="90000"/>
              </a:lnSpc>
              <a:spcAft>
                <a:spcPts val="588"/>
              </a:spcAft>
              <a:buFont typeface="Arial" panose="020B0604020202020204" pitchFamily="34" charset="0"/>
              <a:buChar char="•"/>
            </a:pPr>
            <a:r>
              <a:rPr lang="en-US" sz="1568" dirty="0">
                <a:solidFill>
                  <a:srgbClr val="FFFFFF"/>
                </a:solidFill>
                <a:latin typeface="Segoe UI"/>
              </a:rPr>
              <a:t>Every tenant has a Default environment where all licensed Power Apps and Power Automate users can create apps &amp; flows.</a:t>
            </a:r>
          </a:p>
          <a:p>
            <a:pPr marL="285689" indent="-285689" algn="just" defTabSz="914168">
              <a:lnSpc>
                <a:spcPct val="90000"/>
              </a:lnSpc>
              <a:spcAft>
                <a:spcPts val="588"/>
              </a:spcAft>
              <a:buFont typeface="Arial" panose="020B0604020202020204" pitchFamily="34" charset="0"/>
              <a:buChar char="•"/>
            </a:pPr>
            <a:endParaRPr lang="en-US" sz="1568" dirty="0">
              <a:solidFill>
                <a:srgbClr val="FFFFFF"/>
              </a:solidFill>
              <a:latin typeface="Segoe UI"/>
            </a:endParaRPr>
          </a:p>
        </p:txBody>
      </p:sp>
      <p:pic>
        <p:nvPicPr>
          <p:cNvPr id="12" name="Picture 2" descr="Environment list">
            <a:extLst>
              <a:ext uri="{FF2B5EF4-FFF2-40B4-BE49-F238E27FC236}">
                <a16:creationId xmlns:a16="http://schemas.microsoft.com/office/drawing/2014/main" id="{99E2955E-B1FE-4D2D-8419-364F655E33D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r="19197" b="15789"/>
          <a:stretch/>
        </p:blipFill>
        <p:spPr bwMode="auto">
          <a:xfrm>
            <a:off x="8311125" y="4891835"/>
            <a:ext cx="3760828" cy="159610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3" name="Picture 4" descr="Specify Global admins">
            <a:extLst>
              <a:ext uri="{FF2B5EF4-FFF2-40B4-BE49-F238E27FC236}">
                <a16:creationId xmlns:a16="http://schemas.microsoft.com/office/drawing/2014/main" id="{9E1FB3C5-9B83-443B-8811-593157F4CC0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587157" y="972244"/>
            <a:ext cx="2285041" cy="33872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B450282-7B54-46A4-98C8-77C9A3323B54}"/>
              </a:ext>
            </a:extLst>
          </p:cNvPr>
          <p:cNvSpPr txBox="1"/>
          <p:nvPr/>
        </p:nvSpPr>
        <p:spPr>
          <a:xfrm>
            <a:off x="8790390" y="6434430"/>
            <a:ext cx="3878575" cy="447752"/>
          </a:xfrm>
          <a:prstGeom prst="rect">
            <a:avLst/>
          </a:prstGeom>
          <a:noFill/>
        </p:spPr>
        <p:txBody>
          <a:bodyPr wrap="square" lIns="182854" tIns="146284" rIns="182854" bIns="146284" rtlCol="0">
            <a:spAutoFit/>
          </a:bodyPr>
          <a:lstStyle/>
          <a:p>
            <a:pPr algn="ctr" defTabSz="914201">
              <a:lnSpc>
                <a:spcPct val="90000"/>
              </a:lnSpc>
              <a:spcAft>
                <a:spcPts val="600"/>
              </a:spcAft>
            </a:pPr>
            <a:r>
              <a:rPr lang="en-US" sz="1100" b="1" dirty="0">
                <a:gradFill>
                  <a:gsLst>
                    <a:gs pos="2917">
                      <a:srgbClr val="000000"/>
                    </a:gs>
                    <a:gs pos="30000">
                      <a:srgbClr val="000000"/>
                    </a:gs>
                  </a:gsLst>
                  <a:lin ang="5400000" scaled="0"/>
                </a:gradFill>
                <a:latin typeface="Segoe UI"/>
              </a:rPr>
              <a:t>List of environments in the admin center.</a:t>
            </a:r>
          </a:p>
        </p:txBody>
      </p:sp>
      <p:sp>
        <p:nvSpPr>
          <p:cNvPr id="15" name="TextBox 14">
            <a:extLst>
              <a:ext uri="{FF2B5EF4-FFF2-40B4-BE49-F238E27FC236}">
                <a16:creationId xmlns:a16="http://schemas.microsoft.com/office/drawing/2014/main" id="{7EC2D383-1FDC-40A4-B546-14246E1774C5}"/>
              </a:ext>
            </a:extLst>
          </p:cNvPr>
          <p:cNvSpPr txBox="1"/>
          <p:nvPr/>
        </p:nvSpPr>
        <p:spPr>
          <a:xfrm>
            <a:off x="9362032" y="4262754"/>
            <a:ext cx="2878105" cy="600168"/>
          </a:xfrm>
          <a:prstGeom prst="rect">
            <a:avLst/>
          </a:prstGeom>
          <a:noFill/>
        </p:spPr>
        <p:txBody>
          <a:bodyPr wrap="square" lIns="182854" tIns="146284" rIns="182854" bIns="146284" rtlCol="0">
            <a:spAutoFit/>
          </a:bodyPr>
          <a:lstStyle/>
          <a:p>
            <a:pPr defTabSz="914201">
              <a:lnSpc>
                <a:spcPct val="90000"/>
              </a:lnSpc>
              <a:spcAft>
                <a:spcPts val="600"/>
              </a:spcAft>
            </a:pPr>
            <a:r>
              <a:rPr lang="en-US" sz="1100" b="1" dirty="0">
                <a:gradFill>
                  <a:gsLst>
                    <a:gs pos="2917">
                      <a:srgbClr val="000000"/>
                    </a:gs>
                    <a:gs pos="30000">
                      <a:srgbClr val="000000"/>
                    </a:gs>
                  </a:gsLst>
                  <a:lin ang="5400000" scaled="0"/>
                </a:gradFill>
                <a:latin typeface="Segoe UI"/>
              </a:rPr>
              <a:t>Controlling environment creation in the admin center.</a:t>
            </a:r>
          </a:p>
        </p:txBody>
      </p:sp>
      <p:sp>
        <p:nvSpPr>
          <p:cNvPr id="4" name="TextBox 3">
            <a:extLst>
              <a:ext uri="{FF2B5EF4-FFF2-40B4-BE49-F238E27FC236}">
                <a16:creationId xmlns:a16="http://schemas.microsoft.com/office/drawing/2014/main" id="{11F2FFA8-821E-4481-A0DF-C7FC1451C7A7}"/>
              </a:ext>
            </a:extLst>
          </p:cNvPr>
          <p:cNvSpPr txBox="1"/>
          <p:nvPr/>
        </p:nvSpPr>
        <p:spPr>
          <a:xfrm>
            <a:off x="5111288" y="6471528"/>
            <a:ext cx="1969428" cy="184682"/>
          </a:xfrm>
          <a:prstGeom prst="rect">
            <a:avLst/>
          </a:prstGeom>
          <a:noFill/>
        </p:spPr>
        <p:txBody>
          <a:bodyPr wrap="square" lIns="0" tIns="0" rIns="0" bIns="0" rtlCol="0" anchor="ctr">
            <a:spAutoFit/>
          </a:bodyPr>
          <a:lstStyle/>
          <a:p>
            <a:pPr algn="ctr" defTabSz="914201"/>
            <a:r>
              <a:rPr lang="en-US" sz="1200">
                <a:gradFill>
                  <a:gsLst>
                    <a:gs pos="2917">
                      <a:srgbClr val="000000">
                        <a:alpha val="25000"/>
                      </a:srgbClr>
                    </a:gs>
                    <a:gs pos="30000">
                      <a:srgbClr val="000000">
                        <a:alpha val="25000"/>
                      </a:srgbClr>
                    </a:gs>
                  </a:gsLst>
                  <a:lin ang="5400000" scaled="0"/>
                </a:gradFill>
                <a:latin typeface="Segoe UI Semibold"/>
              </a:rPr>
              <a:t>MICROSOFT CONFIDENTIAL</a:t>
            </a:r>
          </a:p>
        </p:txBody>
      </p:sp>
      <p:sp>
        <p:nvSpPr>
          <p:cNvPr id="20" name="TextBox 19">
            <a:extLst>
              <a:ext uri="{FF2B5EF4-FFF2-40B4-BE49-F238E27FC236}">
                <a16:creationId xmlns:a16="http://schemas.microsoft.com/office/drawing/2014/main" id="{2CE98AFA-1223-48E1-9700-9650E076F38B}"/>
              </a:ext>
            </a:extLst>
          </p:cNvPr>
          <p:cNvSpPr txBox="1"/>
          <p:nvPr/>
        </p:nvSpPr>
        <p:spPr>
          <a:xfrm>
            <a:off x="334724" y="4917799"/>
            <a:ext cx="6331152" cy="1864669"/>
          </a:xfrm>
          <a:prstGeom prst="rect">
            <a:avLst/>
          </a:prstGeom>
          <a:noFill/>
        </p:spPr>
        <p:txBody>
          <a:bodyPr wrap="square">
            <a:spAutoFit/>
          </a:bodyPr>
          <a:lstStyle/>
          <a:p>
            <a:pPr algn="just" defTabSz="914201">
              <a:lnSpc>
                <a:spcPct val="90000"/>
              </a:lnSpc>
              <a:spcAft>
                <a:spcPts val="600"/>
              </a:spcAft>
            </a:pPr>
            <a:r>
              <a:rPr lang="en-US" sz="1765" b="1" dirty="0">
                <a:solidFill>
                  <a:srgbClr val="FFFFFF"/>
                </a:solidFill>
                <a:latin typeface="Segoe UI"/>
              </a:rPr>
              <a:t>Security tips:</a:t>
            </a:r>
            <a:endParaRPr lang="en-US" sz="686" b="1" dirty="0">
              <a:solidFill>
                <a:srgbClr val="FFFFFF"/>
              </a:solidFill>
              <a:latin typeface="Segoe UI"/>
            </a:endParaRPr>
          </a:p>
          <a:p>
            <a:pPr marL="285689" indent="-285689" algn="just" defTabSz="914201">
              <a:lnSpc>
                <a:spcPct val="90000"/>
              </a:lnSpc>
              <a:spcAft>
                <a:spcPts val="600"/>
              </a:spcAft>
              <a:buFont typeface="Arial" panose="020B0604020202020204" pitchFamily="34" charset="0"/>
              <a:buChar char="•"/>
            </a:pPr>
            <a:r>
              <a:rPr lang="en-US" sz="1568" dirty="0">
                <a:solidFill>
                  <a:srgbClr val="FFFFFF"/>
                </a:solidFill>
                <a:latin typeface="Segoe UI"/>
              </a:rPr>
              <a:t>Non-default environments offer more permission controls.</a:t>
            </a:r>
          </a:p>
          <a:p>
            <a:pPr marL="285689" indent="-285689" defTabSz="914201">
              <a:lnSpc>
                <a:spcPct val="90000"/>
              </a:lnSpc>
              <a:spcAft>
                <a:spcPts val="600"/>
              </a:spcAft>
              <a:buFont typeface="Arial" panose="020B0604020202020204" pitchFamily="34" charset="0"/>
              <a:buChar char="•"/>
            </a:pPr>
            <a:r>
              <a:rPr lang="en-US" sz="1568" dirty="0">
                <a:solidFill>
                  <a:srgbClr val="FFFFFF"/>
                </a:solidFill>
                <a:latin typeface="Segoe UI"/>
              </a:rPr>
              <a:t>Non-default environment creation can be restricted to specific admins.</a:t>
            </a:r>
            <a:endParaRPr lang="en-US" sz="1568" dirty="0">
              <a:solidFill>
                <a:srgbClr val="FFFFFF"/>
              </a:solidFill>
              <a:latin typeface="Segoe UI"/>
              <a:cs typeface="Segoe UI"/>
            </a:endParaRPr>
          </a:p>
          <a:p>
            <a:pPr marL="285689" indent="-285689" defTabSz="914201">
              <a:lnSpc>
                <a:spcPct val="90000"/>
              </a:lnSpc>
              <a:spcAft>
                <a:spcPts val="600"/>
              </a:spcAft>
              <a:buFont typeface="Arial" panose="020B0604020202020204" pitchFamily="34" charset="0"/>
              <a:buChar char="•"/>
            </a:pPr>
            <a:r>
              <a:rPr lang="en-US" sz="1568" dirty="0">
                <a:solidFill>
                  <a:srgbClr val="FFFFFF"/>
                </a:solidFill>
                <a:latin typeface="Segoe UI"/>
                <a:cs typeface="Segoe UI"/>
              </a:rPr>
              <a:t>Non-default and non-developer environments with Dataverse can be restrict access to a specific AAD security group.</a:t>
            </a:r>
          </a:p>
        </p:txBody>
      </p:sp>
    </p:spTree>
    <p:extLst>
      <p:ext uri="{BB962C8B-B14F-4D97-AF65-F5344CB8AC3E}">
        <p14:creationId xmlns:p14="http://schemas.microsoft.com/office/powerpoint/2010/main" val="423485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1356D6-B4CD-4DDA-9FE6-440DFF317AB5}"/>
              </a:ext>
            </a:extLst>
          </p:cNvPr>
          <p:cNvGrpSpPr/>
          <p:nvPr/>
        </p:nvGrpSpPr>
        <p:grpSpPr>
          <a:xfrm>
            <a:off x="866" y="974"/>
            <a:ext cx="8801147" cy="1366649"/>
            <a:chOff x="0" y="0"/>
            <a:chExt cx="8978900" cy="1394250"/>
          </a:xfrm>
          <a:solidFill>
            <a:schemeClr val="accent6"/>
          </a:solidFill>
        </p:grpSpPr>
        <p:sp>
          <p:nvSpPr>
            <p:cNvPr id="17" name="Freeform: Shape 16">
              <a:extLst>
                <a:ext uri="{FF2B5EF4-FFF2-40B4-BE49-F238E27FC236}">
                  <a16:creationId xmlns:a16="http://schemas.microsoft.com/office/drawing/2014/main" id="{4AB03C95-CCEA-4189-88D0-F43CC6695674}"/>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C158B356-E516-41AF-AE67-5CBEE6072EB3}"/>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2B6F4B6-589F-46BB-B8DF-7049F3889B89}"/>
              </a:ext>
            </a:extLst>
          </p:cNvPr>
          <p:cNvSpPr>
            <a:spLocks noGrp="1"/>
          </p:cNvSpPr>
          <p:nvPr>
            <p:ph type="title"/>
          </p:nvPr>
        </p:nvSpPr>
        <p:spPr>
          <a:xfrm>
            <a:off x="587521" y="408928"/>
            <a:ext cx="11016957" cy="800105"/>
          </a:xfrm>
        </p:spPr>
        <p:txBody>
          <a:bodyPr/>
          <a:lstStyle/>
          <a:p>
            <a:r>
              <a:rPr lang="en-US" dirty="0">
                <a:solidFill>
                  <a:schemeClr val="bg1"/>
                </a:solidFill>
              </a:rPr>
              <a:t>Environment Types</a:t>
            </a:r>
            <a:br>
              <a:rPr lang="en-US" dirty="0">
                <a:solidFill>
                  <a:schemeClr val="bg1"/>
                </a:solidFill>
              </a:rPr>
            </a:br>
            <a:r>
              <a:rPr lang="en-US" sz="1765" u="sng" dirty="0">
                <a:solidFill>
                  <a:schemeClr val="bg1"/>
                </a:solidFill>
                <a:latin typeface="+mn-lt"/>
              </a:rPr>
              <a:t>More details in upcoming slides</a:t>
            </a:r>
          </a:p>
        </p:txBody>
      </p:sp>
      <p:graphicFrame>
        <p:nvGraphicFramePr>
          <p:cNvPr id="6" name="Table 5">
            <a:extLst>
              <a:ext uri="{FF2B5EF4-FFF2-40B4-BE49-F238E27FC236}">
                <a16:creationId xmlns:a16="http://schemas.microsoft.com/office/drawing/2014/main" id="{A71CAEC4-1C73-450F-8B9D-DA977901DC2E}"/>
              </a:ext>
            </a:extLst>
          </p:cNvPr>
          <p:cNvGraphicFramePr>
            <a:graphicFrameLocks noGrp="1"/>
          </p:cNvGraphicFramePr>
          <p:nvPr/>
        </p:nvGraphicFramePr>
        <p:xfrm>
          <a:off x="239509" y="1491298"/>
          <a:ext cx="11680809" cy="5303166"/>
        </p:xfrm>
        <a:graphic>
          <a:graphicData uri="http://schemas.openxmlformats.org/drawingml/2006/table">
            <a:tbl>
              <a:tblPr firstRow="1" bandRow="1">
                <a:tableStyleId>{073A0DAA-6AF3-43AB-8588-CEC1D06C72B9}</a:tableStyleId>
              </a:tblPr>
              <a:tblGrid>
                <a:gridCol w="2081103">
                  <a:extLst>
                    <a:ext uri="{9D8B030D-6E8A-4147-A177-3AD203B41FA5}">
                      <a16:colId xmlns:a16="http://schemas.microsoft.com/office/drawing/2014/main" val="1511346437"/>
                    </a:ext>
                  </a:extLst>
                </a:gridCol>
                <a:gridCol w="2430129">
                  <a:extLst>
                    <a:ext uri="{9D8B030D-6E8A-4147-A177-3AD203B41FA5}">
                      <a16:colId xmlns:a16="http://schemas.microsoft.com/office/drawing/2014/main" val="997132456"/>
                    </a:ext>
                  </a:extLst>
                </a:gridCol>
                <a:gridCol w="7169577">
                  <a:extLst>
                    <a:ext uri="{9D8B030D-6E8A-4147-A177-3AD203B41FA5}">
                      <a16:colId xmlns:a16="http://schemas.microsoft.com/office/drawing/2014/main" val="4013040"/>
                    </a:ext>
                  </a:extLst>
                </a:gridCol>
              </a:tblGrid>
              <a:tr h="487610">
                <a:tc>
                  <a:txBody>
                    <a:bodyPr/>
                    <a:lstStyle/>
                    <a:p>
                      <a:pPr algn="ctr"/>
                      <a:r>
                        <a:rPr lang="en-US" sz="1200" b="1" dirty="0"/>
                        <a:t>Type</a:t>
                      </a:r>
                    </a:p>
                  </a:txBody>
                  <a:tcPr marL="121903" marR="121903" marT="60952" marB="60952" anchor="ctr"/>
                </a:tc>
                <a:tc>
                  <a:txBody>
                    <a:bodyPr/>
                    <a:lstStyle/>
                    <a:p>
                      <a:pPr algn="ctr"/>
                      <a:r>
                        <a:rPr lang="en-US" sz="1200" b="1" dirty="0"/>
                        <a:t>Creator</a:t>
                      </a:r>
                    </a:p>
                  </a:txBody>
                  <a:tcPr marL="121903" marR="121903" marT="60952" marB="60952" anchor="ctr"/>
                </a:tc>
                <a:tc>
                  <a:txBody>
                    <a:bodyPr/>
                    <a:lstStyle/>
                    <a:p>
                      <a:pPr algn="ctr"/>
                      <a:r>
                        <a:rPr lang="en-US" sz="1200" b="1" dirty="0"/>
                        <a:t>Description</a:t>
                      </a:r>
                    </a:p>
                  </a:txBody>
                  <a:tcPr marL="121903" marR="121903" marT="60952" marB="60952" anchor="ctr"/>
                </a:tc>
                <a:extLst>
                  <a:ext uri="{0D108BD9-81ED-4DB2-BD59-A6C34878D82A}">
                    <a16:rowId xmlns:a16="http://schemas.microsoft.com/office/drawing/2014/main" val="3667325565"/>
                  </a:ext>
                </a:extLst>
              </a:tr>
              <a:tr h="761891">
                <a:tc>
                  <a:txBody>
                    <a:bodyPr/>
                    <a:lstStyle/>
                    <a:p>
                      <a:r>
                        <a:rPr lang="en-US" sz="1400" dirty="0"/>
                        <a:t>Default</a:t>
                      </a:r>
                      <a:endParaRPr lang="en-US" sz="1400" dirty="0">
                        <a:latin typeface="+mn-lt"/>
                      </a:endParaRPr>
                    </a:p>
                  </a:txBody>
                  <a:tcPr marL="121903" marR="121903" marT="60952" marB="60952"/>
                </a:tc>
                <a:tc>
                  <a:txBody>
                    <a:bodyPr/>
                    <a:lstStyle/>
                    <a:p>
                      <a:r>
                        <a:rPr lang="en-US" sz="1400" dirty="0"/>
                        <a:t>Auto-created</a:t>
                      </a:r>
                      <a:endParaRPr lang="en-US" sz="1400" dirty="0">
                        <a:latin typeface="+mn-lt"/>
                      </a:endParaRPr>
                    </a:p>
                  </a:txBody>
                  <a:tcPr marL="121903" marR="121903" marT="60952" marB="60952"/>
                </a:tc>
                <a:tc>
                  <a:txBody>
                    <a:bodyPr/>
                    <a:lstStyle/>
                    <a:p>
                      <a:pPr algn="just"/>
                      <a:r>
                        <a:rPr lang="en-US" sz="1400" dirty="0"/>
                        <a:t>A single default environment is automatically created for each tenant and shared by all users (who are Environment Makers). </a:t>
                      </a:r>
                      <a:endParaRPr lang="en-US" sz="1400" dirty="0">
                        <a:latin typeface="+mn-lt"/>
                      </a:endParaRPr>
                    </a:p>
                  </a:txBody>
                  <a:tcPr marL="121903" marR="121903" marT="60952" marB="60952"/>
                </a:tc>
                <a:extLst>
                  <a:ext uri="{0D108BD9-81ED-4DB2-BD59-A6C34878D82A}">
                    <a16:rowId xmlns:a16="http://schemas.microsoft.com/office/drawing/2014/main" val="1730067414"/>
                  </a:ext>
                </a:extLst>
              </a:tr>
              <a:tr h="670465">
                <a:tc>
                  <a:txBody>
                    <a:bodyPr/>
                    <a:lstStyle/>
                    <a:p>
                      <a:r>
                        <a:rPr lang="en-US" sz="1400" dirty="0"/>
                        <a:t>Production</a:t>
                      </a:r>
                      <a:endParaRPr lang="en-US" sz="1400" dirty="0">
                        <a:latin typeface="+mn-lt"/>
                      </a:endParaRPr>
                    </a:p>
                  </a:txBody>
                  <a:tcPr marL="121903" marR="121903" marT="60952" marB="6095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dirty="0">
                          <a:ln>
                            <a:noFill/>
                          </a:ln>
                          <a:solidFill>
                            <a:srgbClr val="000000"/>
                          </a:solidFill>
                          <a:effectLst/>
                          <a:uLnTx/>
                          <a:uFillTx/>
                        </a:rPr>
                        <a:t>Licensed user, subject to tenant level setting</a:t>
                      </a: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121903" marR="121903" marT="60952" marB="60952"/>
                </a:tc>
                <a:tc>
                  <a:txBody>
                    <a:bodyPr/>
                    <a:lstStyle/>
                    <a:p>
                      <a:r>
                        <a:rPr lang="en-US" sz="1400" b="0" kern="1200">
                          <a:solidFill>
                            <a:schemeClr val="dk1"/>
                          </a:solidFill>
                          <a:effectLst/>
                        </a:rPr>
                        <a:t>This is intended to be used for permanent work in an organization. Production environments are what you should use for any environments on which you depend.</a:t>
                      </a:r>
                      <a:endParaRPr lang="en-US" sz="1400">
                        <a:latin typeface="+mn-lt"/>
                      </a:endParaRPr>
                    </a:p>
                  </a:txBody>
                  <a:tcPr marL="121903" marR="121903" marT="60952" marB="60952"/>
                </a:tc>
                <a:extLst>
                  <a:ext uri="{0D108BD9-81ED-4DB2-BD59-A6C34878D82A}">
                    <a16:rowId xmlns:a16="http://schemas.microsoft.com/office/drawing/2014/main" val="86961188"/>
                  </a:ext>
                </a:extLst>
              </a:tr>
              <a:tr h="548562">
                <a:tc>
                  <a:txBody>
                    <a:bodyPr/>
                    <a:lstStyle/>
                    <a:p>
                      <a:r>
                        <a:rPr lang="en-US" sz="1400" dirty="0"/>
                        <a:t>Sandbox</a:t>
                      </a:r>
                      <a:endParaRPr lang="en-US" sz="1400" dirty="0">
                        <a:latin typeface="+mn-lt"/>
                      </a:endParaRPr>
                    </a:p>
                  </a:txBody>
                  <a:tcPr marL="121903" marR="121903" marT="60952" marB="6095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srgbClr val="000000"/>
                          </a:solidFill>
                          <a:effectLst/>
                          <a:uLnTx/>
                          <a:uFillTx/>
                        </a:rPr>
                        <a:t>Licensed user, subject to tenant level setting</a:t>
                      </a:r>
                      <a:endParaRPr kumimoji="0" lang="en-US" sz="1400" b="0" i="0" u="none" strike="noStrike" kern="1200" cap="none" spc="0" normalizeH="0" baseline="0" noProof="0">
                        <a:ln>
                          <a:noFill/>
                        </a:ln>
                        <a:solidFill>
                          <a:srgbClr val="000000"/>
                        </a:solidFill>
                        <a:effectLst/>
                        <a:uLnTx/>
                        <a:uFillTx/>
                        <a:latin typeface="+mn-lt"/>
                        <a:ea typeface="+mn-ea"/>
                        <a:cs typeface="+mn-cs"/>
                      </a:endParaRPr>
                    </a:p>
                  </a:txBody>
                  <a:tcPr marL="121903" marR="121903" marT="60952" marB="60952"/>
                </a:tc>
                <a:tc>
                  <a:txBody>
                    <a:bodyPr/>
                    <a:lstStyle/>
                    <a:p>
                      <a:r>
                        <a:rPr lang="en-US" sz="1400" dirty="0"/>
                        <a:t>Sandbox environments are used for development and testing, separate from production.</a:t>
                      </a:r>
                      <a:endParaRPr lang="en-US" sz="1400" dirty="0">
                        <a:latin typeface="+mn-lt"/>
                      </a:endParaRPr>
                    </a:p>
                  </a:txBody>
                  <a:tcPr marL="121903" marR="121903" marT="60952" marB="60952"/>
                </a:tc>
                <a:extLst>
                  <a:ext uri="{0D108BD9-81ED-4DB2-BD59-A6C34878D82A}">
                    <a16:rowId xmlns:a16="http://schemas.microsoft.com/office/drawing/2014/main" val="3573024869"/>
                  </a:ext>
                </a:extLst>
              </a:tr>
              <a:tr h="548562">
                <a:tc>
                  <a:txBody>
                    <a:bodyPr/>
                    <a:lstStyle/>
                    <a:p>
                      <a:r>
                        <a:rPr lang="en-US" sz="1400" dirty="0"/>
                        <a:t>Trial</a:t>
                      </a:r>
                      <a:endParaRPr lang="en-US" sz="1400" dirty="0">
                        <a:latin typeface="+mn-lt"/>
                      </a:endParaRPr>
                    </a:p>
                  </a:txBody>
                  <a:tcPr marL="121903" marR="121903" marT="60952" marB="60952"/>
                </a:tc>
                <a:tc>
                  <a:txBody>
                    <a:bodyPr/>
                    <a:lstStyle/>
                    <a:p>
                      <a:r>
                        <a:rPr lang="en-US" sz="1400"/>
                        <a:t>Licensed user, subject to tenant level setting</a:t>
                      </a:r>
                      <a:endParaRPr lang="en-US" sz="1400">
                        <a:latin typeface="+mn-lt"/>
                      </a:endParaRPr>
                    </a:p>
                  </a:txBody>
                  <a:tcPr marL="121903" marR="121903" marT="60952" marB="60952"/>
                </a:tc>
                <a:tc>
                  <a:txBody>
                    <a:bodyPr/>
                    <a:lstStyle/>
                    <a:p>
                      <a:r>
                        <a:rPr lang="en-US" sz="1400" dirty="0"/>
                        <a:t>Trial environments are intended to support short-term testing needs and are automatically cleaned up after a short period of time. </a:t>
                      </a:r>
                      <a:endParaRPr lang="en-US" sz="1400" dirty="0">
                        <a:latin typeface="+mn-lt"/>
                      </a:endParaRPr>
                    </a:p>
                  </a:txBody>
                  <a:tcPr marL="121903" marR="121903" marT="60952" marB="60952"/>
                </a:tc>
                <a:extLst>
                  <a:ext uri="{0D108BD9-81ED-4DB2-BD59-A6C34878D82A}">
                    <a16:rowId xmlns:a16="http://schemas.microsoft.com/office/drawing/2014/main" val="1848643730"/>
                  </a:ext>
                </a:extLst>
              </a:tr>
              <a:tr h="761891">
                <a:tc>
                  <a:txBody>
                    <a:bodyPr/>
                    <a:lstStyle/>
                    <a:p>
                      <a:r>
                        <a:rPr lang="en-US" sz="1400" dirty="0"/>
                        <a:t>Developer</a:t>
                      </a:r>
                      <a:endParaRPr lang="en-US" sz="1400" dirty="0">
                        <a:latin typeface="+mn-lt"/>
                      </a:endParaRPr>
                    </a:p>
                  </a:txBody>
                  <a:tcPr marL="121903" marR="121903" marT="60952" marB="60952"/>
                </a:tc>
                <a:tc>
                  <a:txBody>
                    <a:bodyPr/>
                    <a:lstStyle/>
                    <a:p>
                      <a:r>
                        <a:rPr kumimoji="0" lang="en-US" sz="1400" b="0" u="none" strike="noStrike" kern="1200" cap="none" spc="0" normalizeH="0" baseline="0" noProof="0">
                          <a:ln>
                            <a:noFill/>
                          </a:ln>
                          <a:solidFill>
                            <a:srgbClr val="000000"/>
                          </a:solidFill>
                          <a:effectLst/>
                          <a:uLnTx/>
                          <a:uFillTx/>
                        </a:rPr>
                        <a:t>Licensed user</a:t>
                      </a:r>
                      <a:endParaRPr lang="en-US" sz="1400">
                        <a:latin typeface="+mn-lt"/>
                      </a:endParaRPr>
                    </a:p>
                  </a:txBody>
                  <a:tcPr marL="121903" marR="121903" marT="60952" marB="60952"/>
                </a:tc>
                <a:tc>
                  <a:txBody>
                    <a:bodyPr/>
                    <a:lstStyle/>
                    <a:p>
                      <a:r>
                        <a:rPr lang="en-US" sz="1400" b="0" kern="1200" dirty="0">
                          <a:solidFill>
                            <a:schemeClr val="dk1"/>
                          </a:solidFill>
                          <a:effectLst/>
                        </a:rPr>
                        <a:t>Developer environments are created by users who have the free </a:t>
                      </a:r>
                      <a:r>
                        <a:rPr lang="en-US" sz="1400" b="0" u="sng" kern="1200" dirty="0">
                          <a:solidFill>
                            <a:schemeClr val="dk1"/>
                          </a:solidFill>
                          <a:effectLst/>
                        </a:rPr>
                        <a:t>Power Platform Developer Plan</a:t>
                      </a:r>
                      <a:r>
                        <a:rPr lang="en-US" sz="1400" b="0" kern="1200" dirty="0">
                          <a:solidFill>
                            <a:schemeClr val="dk1"/>
                          </a:solidFill>
                          <a:effectLst/>
                        </a:rPr>
                        <a:t> license. They're special environments intended only for use by the owner</a:t>
                      </a:r>
                      <a:endParaRPr lang="en-US" sz="1200" dirty="0">
                        <a:latin typeface="+mn-lt"/>
                      </a:endParaRPr>
                    </a:p>
                  </a:txBody>
                  <a:tcPr marL="121903" marR="121903" marT="60952" marB="60952"/>
                </a:tc>
                <a:extLst>
                  <a:ext uri="{0D108BD9-81ED-4DB2-BD59-A6C34878D82A}">
                    <a16:rowId xmlns:a16="http://schemas.microsoft.com/office/drawing/2014/main" val="1682289182"/>
                  </a:ext>
                </a:extLst>
              </a:tr>
              <a:tr h="761891">
                <a:tc>
                  <a:txBody>
                    <a:bodyPr/>
                    <a:lstStyle/>
                    <a:p>
                      <a:r>
                        <a:rPr lang="en-US" sz="1400" dirty="0" err="1"/>
                        <a:t>Dataverse</a:t>
                      </a:r>
                      <a:r>
                        <a:rPr lang="en-US" sz="1400" dirty="0"/>
                        <a:t> for Teams</a:t>
                      </a:r>
                      <a:endParaRPr lang="en-US" sz="1400" dirty="0">
                        <a:latin typeface="+mn-lt"/>
                      </a:endParaRPr>
                    </a:p>
                  </a:txBody>
                  <a:tcPr marL="121903" marR="121903" marT="60952" marB="60952"/>
                </a:tc>
                <a:tc>
                  <a:txBody>
                    <a:bodyPr/>
                    <a:lstStyle/>
                    <a:p>
                      <a:r>
                        <a:rPr lang="en-US" sz="1400"/>
                        <a:t>Auto-created</a:t>
                      </a:r>
                      <a:endParaRPr lang="en-US" sz="1400">
                        <a:latin typeface="+mn-lt"/>
                      </a:endParaRPr>
                    </a:p>
                  </a:txBody>
                  <a:tcPr marL="121903" marR="121903" marT="60952" marB="60952"/>
                </a:tc>
                <a:tc>
                  <a:txBody>
                    <a:bodyPr/>
                    <a:lstStyle/>
                    <a:p>
                      <a:r>
                        <a:rPr lang="en-US" sz="1400" dirty="0" err="1"/>
                        <a:t>Dataverse</a:t>
                      </a:r>
                      <a:r>
                        <a:rPr lang="en-US" sz="1400" dirty="0"/>
                        <a:t> for Teams environments are automatically created for a Team in Teams when you create an app in Teams using the Power Apps app for the first time or install a Power Apps app from the app catalog.</a:t>
                      </a:r>
                      <a:endParaRPr lang="en-US" sz="1400" dirty="0">
                        <a:latin typeface="+mn-lt"/>
                      </a:endParaRPr>
                    </a:p>
                  </a:txBody>
                  <a:tcPr marL="121903" marR="121903" marT="60952" marB="60952"/>
                </a:tc>
                <a:extLst>
                  <a:ext uri="{0D108BD9-81ED-4DB2-BD59-A6C34878D82A}">
                    <a16:rowId xmlns:a16="http://schemas.microsoft.com/office/drawing/2014/main" val="3857795658"/>
                  </a:ext>
                </a:extLst>
              </a:tr>
              <a:tr h="761891">
                <a:tc>
                  <a:txBody>
                    <a:bodyPr/>
                    <a:lstStyle/>
                    <a:p>
                      <a:r>
                        <a:rPr lang="en-US" sz="1400" dirty="0"/>
                        <a:t>Support</a:t>
                      </a:r>
                      <a:endParaRPr lang="en-US" sz="1400" dirty="0">
                        <a:latin typeface="+mn-lt"/>
                      </a:endParaRPr>
                    </a:p>
                  </a:txBody>
                  <a:tcPr marL="121903" marR="121903" marT="60952" marB="60952"/>
                </a:tc>
                <a:tc>
                  <a:txBody>
                    <a:bodyPr/>
                    <a:lstStyle/>
                    <a:p>
                      <a:r>
                        <a:rPr lang="en-US" sz="1400"/>
                        <a:t>Microsoft support engineer</a:t>
                      </a:r>
                      <a:endParaRPr lang="en-US" sz="1400">
                        <a:latin typeface="+mn-lt"/>
                      </a:endParaRPr>
                    </a:p>
                  </a:txBody>
                  <a:tcPr marL="121903" marR="121903" marT="60952" marB="6095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rPr>
                        <a:t>It is an environment created in your tenant by Microsoft under your direct instructions, for purposes of preventing, detecting, or repairing problems affecting the operation of your online service.</a:t>
                      </a:r>
                      <a:endParaRPr lang="en-US" sz="1400" b="0" i="0" kern="1200" dirty="0">
                        <a:solidFill>
                          <a:schemeClr val="dk1"/>
                        </a:solidFill>
                        <a:effectLst/>
                        <a:latin typeface="+mn-lt"/>
                        <a:ea typeface="+mn-ea"/>
                        <a:cs typeface="+mn-cs"/>
                      </a:endParaRPr>
                    </a:p>
                  </a:txBody>
                  <a:tcPr marL="121903" marR="121903" marT="60952" marB="60952"/>
                </a:tc>
                <a:extLst>
                  <a:ext uri="{0D108BD9-81ED-4DB2-BD59-A6C34878D82A}">
                    <a16:rowId xmlns:a16="http://schemas.microsoft.com/office/drawing/2014/main" val="129824797"/>
                  </a:ext>
                </a:extLst>
              </a:tr>
            </a:tbl>
          </a:graphicData>
        </a:graphic>
      </p:graphicFrame>
      <p:grpSp>
        <p:nvGrpSpPr>
          <p:cNvPr id="24" name="Group 23">
            <a:extLst>
              <a:ext uri="{FF2B5EF4-FFF2-40B4-BE49-F238E27FC236}">
                <a16:creationId xmlns:a16="http://schemas.microsoft.com/office/drawing/2014/main" id="{0DFFA193-34C6-40FE-AEA2-493C807E06EB}"/>
              </a:ext>
            </a:extLst>
          </p:cNvPr>
          <p:cNvGrpSpPr/>
          <p:nvPr/>
        </p:nvGrpSpPr>
        <p:grpSpPr>
          <a:xfrm>
            <a:off x="10585860" y="-541666"/>
            <a:ext cx="2222817" cy="1835239"/>
            <a:chOff x="10308253" y="-1239842"/>
            <a:chExt cx="2954665" cy="2439478"/>
          </a:xfrm>
        </p:grpSpPr>
        <p:sp>
          <p:nvSpPr>
            <p:cNvPr id="22" name="Hexagon 21">
              <a:extLst>
                <a:ext uri="{FF2B5EF4-FFF2-40B4-BE49-F238E27FC236}">
                  <a16:creationId xmlns:a16="http://schemas.microsoft.com/office/drawing/2014/main" id="{77FF3262-8A4C-4976-942E-37A1A941B222}"/>
                </a:ext>
              </a:extLst>
            </p:cNvPr>
            <p:cNvSpPr/>
            <p:nvPr/>
          </p:nvSpPr>
          <p:spPr bwMode="auto">
            <a:xfrm>
              <a:off x="11629727" y="-238978"/>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cs typeface="Segoe UI" pitchFamily="34" charset="0"/>
              </a:endParaRPr>
            </a:p>
          </p:txBody>
        </p:sp>
        <p:sp>
          <p:nvSpPr>
            <p:cNvPr id="23" name="Hexagon 22">
              <a:extLst>
                <a:ext uri="{FF2B5EF4-FFF2-40B4-BE49-F238E27FC236}">
                  <a16:creationId xmlns:a16="http://schemas.microsoft.com/office/drawing/2014/main" id="{09495A64-352F-43DD-9D55-5AABA3ECA743}"/>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5426137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8801147"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1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Default environment</a:t>
            </a:r>
          </a:p>
        </p:txBody>
      </p:sp>
      <p:grpSp>
        <p:nvGrpSpPr>
          <p:cNvPr id="6" name="Group 5">
            <a:extLst>
              <a:ext uri="{FF2B5EF4-FFF2-40B4-BE49-F238E27FC236}">
                <a16:creationId xmlns:a16="http://schemas.microsoft.com/office/drawing/2014/main" id="{E5A47182-BDFE-4496-A2BB-9ACEF4391F4A}"/>
              </a:ext>
            </a:extLst>
          </p:cNvPr>
          <p:cNvGrpSpPr/>
          <p:nvPr/>
        </p:nvGrpSpPr>
        <p:grpSpPr>
          <a:xfrm>
            <a:off x="587521" y="1555622"/>
            <a:ext cx="9909271" cy="4912512"/>
            <a:chOff x="586739" y="1640419"/>
            <a:chExt cx="9910677" cy="4913207"/>
          </a:xfrm>
        </p:grpSpPr>
        <p:sp>
          <p:nvSpPr>
            <p:cNvPr id="5" name="TextBox 4">
              <a:extLst>
                <a:ext uri="{FF2B5EF4-FFF2-40B4-BE49-F238E27FC236}">
                  <a16:creationId xmlns:a16="http://schemas.microsoft.com/office/drawing/2014/main" id="{8B55A5CB-138F-47D3-9570-C2845DCE7709}"/>
                </a:ext>
              </a:extLst>
            </p:cNvPr>
            <p:cNvSpPr txBox="1"/>
            <p:nvPr/>
          </p:nvSpPr>
          <p:spPr>
            <a:xfrm>
              <a:off x="586739" y="2830592"/>
              <a:ext cx="9910677" cy="3723034"/>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Key facts:</a:t>
              </a:r>
              <a:endParaRPr lang="en-US" sz="600" b="1" dirty="0">
                <a:solidFill>
                  <a:srgbClr val="000000"/>
                </a:solidFill>
                <a:latin typeface="Segoe UI"/>
              </a:endParaRP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Whenever a new user creates their first Power App or Power Automate flow, they're automatically added to the Environment Maker role </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Default is </a:t>
              </a:r>
              <a:r>
                <a:rPr lang="en-US" sz="1568" b="1" u="sng" dirty="0">
                  <a:solidFill>
                    <a:srgbClr val="171717"/>
                  </a:solidFill>
                  <a:latin typeface="Segoe UI" panose="020B0502040204020203" pitchFamily="34" charset="0"/>
                  <a:ea typeface="Calibri" panose="020F0502020204030204" pitchFamily="34" charset="0"/>
                  <a:cs typeface="Times New Roman" panose="02020603050405020304" pitchFamily="18" charset="0"/>
                </a:rPr>
                <a:t>not</a:t>
              </a: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 for development of critical apps</a:t>
              </a:r>
              <a:r>
                <a:rPr lang="en-US" sz="1568" dirty="0">
                  <a:solidFill>
                    <a:srgbClr val="000000"/>
                  </a:solidFill>
                  <a:latin typeface="Calibri" panose="020F0502020204030204" pitchFamily="34" charset="0"/>
                  <a:ea typeface="Calibri" panose="020F0502020204030204" pitchFamily="34" charset="0"/>
                  <a:cs typeface="Times New Roman" panose="02020603050405020304" pitchFamily="18" charset="0"/>
                </a:rPr>
                <a:t>.</a:t>
              </a:r>
            </a:p>
            <a:p>
              <a:pPr marL="285689" indent="-285689" algn="just" defTabSz="914168">
                <a:lnSpc>
                  <a:spcPct val="90000"/>
                </a:lnSpc>
                <a:spcAft>
                  <a:spcPts val="588"/>
                </a:spcAft>
                <a:buFont typeface="Arial" panose="020B0604020202020204" pitchFamily="34" charset="0"/>
                <a:buChar char="•"/>
              </a:pPr>
              <a:r>
                <a:rPr lang="en-US" sz="1568" dirty="0">
                  <a:solidFill>
                    <a:srgbClr val="000000"/>
                  </a:solidFill>
                  <a:latin typeface="Segoe UI"/>
                </a:rPr>
                <a:t>Can't be disabled or deleted</a:t>
              </a:r>
            </a:p>
            <a:p>
              <a:pPr marL="285689" indent="-285689" algn="just" defTabSz="914168">
                <a:lnSpc>
                  <a:spcPct val="90000"/>
                </a:lnSpc>
                <a:spcAft>
                  <a:spcPts val="588"/>
                </a:spcAft>
                <a:buFont typeface="Arial" panose="020B0604020202020204" pitchFamily="34" charset="0"/>
                <a:buChar char="•"/>
              </a:pPr>
              <a:r>
                <a:rPr lang="en-US" sz="1568" dirty="0">
                  <a:solidFill>
                    <a:srgbClr val="282828"/>
                  </a:solidFill>
                  <a:latin typeface="Segoe UI"/>
                </a:rPr>
                <a:t>You </a:t>
              </a:r>
              <a:r>
                <a:rPr lang="en-US" sz="1568" u="sng" dirty="0">
                  <a:solidFill>
                    <a:srgbClr val="282828"/>
                  </a:solidFill>
                  <a:latin typeface="Segoe UI"/>
                </a:rPr>
                <a:t>can't backup and restore</a:t>
              </a:r>
              <a:r>
                <a:rPr lang="en-US" sz="1568" dirty="0">
                  <a:solidFill>
                    <a:srgbClr val="282828"/>
                  </a:solidFill>
                  <a:latin typeface="Segoe UI"/>
                </a:rPr>
                <a:t> the default environment.</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Limited to 32 GB of storage capacity. </a:t>
              </a:r>
              <a:endParaRPr lang="en-US" sz="1568" dirty="0">
                <a:solidFill>
                  <a:srgbClr val="000000"/>
                </a:solidFill>
                <a:latin typeface="Segoe UI"/>
              </a:endParaRPr>
            </a:p>
            <a:p>
              <a:pPr algn="just" defTabSz="914168">
                <a:lnSpc>
                  <a:spcPct val="90000"/>
                </a:lnSpc>
                <a:spcAft>
                  <a:spcPts val="588"/>
                </a:spcAft>
              </a:pPr>
              <a:endParaRPr lang="en-US" sz="600" dirty="0">
                <a:solidFill>
                  <a:srgbClr val="000000"/>
                </a:solidFill>
                <a:latin typeface="Segoe UI"/>
              </a:endParaRPr>
            </a:p>
            <a:p>
              <a:pPr algn="just" defTabSz="914201">
                <a:lnSpc>
                  <a:spcPct val="90000"/>
                </a:lnSpc>
                <a:spcAft>
                  <a:spcPts val="600"/>
                </a:spcAft>
              </a:pPr>
              <a:r>
                <a:rPr lang="en-US" b="1" dirty="0">
                  <a:solidFill>
                    <a:srgbClr val="000000"/>
                  </a:solidFill>
                  <a:latin typeface="Segoe UI"/>
                </a:rPr>
                <a:t>Security tips:</a:t>
              </a:r>
              <a:endParaRPr lang="en-US" sz="600" b="1" dirty="0">
                <a:solidFill>
                  <a:srgbClr val="000000"/>
                </a:solidFill>
                <a:latin typeface="Segoe UI"/>
              </a:endParaRPr>
            </a:p>
            <a:p>
              <a:pPr marL="285689" indent="-285689" defTabSz="914201">
                <a:lnSpc>
                  <a:spcPct val="90000"/>
                </a:lnSpc>
                <a:spcAft>
                  <a:spcPts val="600"/>
                </a:spcAft>
                <a:buFont typeface="Arial" panose="020B0604020202020204" pitchFamily="34" charset="0"/>
                <a:buChar char="•"/>
              </a:pPr>
              <a:r>
                <a:rPr lang="en-US" sz="1568" dirty="0">
                  <a:solidFill>
                    <a:srgbClr val="000000"/>
                  </a:solidFill>
                  <a:latin typeface="Segoe UI"/>
                </a:rPr>
                <a:t>Rename the environment to make the purpose of that environment self-explanatory like “Personal Productivity”</a:t>
              </a:r>
            </a:p>
            <a:p>
              <a:pPr marL="285689" indent="-285689" defTabSz="914201">
                <a:lnSpc>
                  <a:spcPct val="90000"/>
                </a:lnSpc>
                <a:spcAft>
                  <a:spcPts val="600"/>
                </a:spcAft>
                <a:buFont typeface="Arial" panose="020B0604020202020204" pitchFamily="34" charset="0"/>
                <a:buChar char="•"/>
              </a:pPr>
              <a:r>
                <a:rPr lang="en-US" sz="1568" dirty="0">
                  <a:solidFill>
                    <a:srgbClr val="000000"/>
                  </a:solidFill>
                  <a:latin typeface="Segoe UI"/>
                </a:rPr>
                <a:t>Configure a Data Loss Prevention (DLP) policy to control the connectors that can be used by apps and flows in the default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586739" y="1640419"/>
              <a:ext cx="6712891" cy="1266194"/>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Definition:</a:t>
              </a:r>
              <a:endParaRPr lang="en-US" sz="600" b="1" dirty="0">
                <a:solidFill>
                  <a:srgbClr val="000000"/>
                </a:solidFill>
                <a:latin typeface="Segoe UI"/>
              </a:endParaRPr>
            </a:p>
            <a:p>
              <a:pPr algn="just" defTabSz="914168">
                <a:lnSpc>
                  <a:spcPct val="90000"/>
                </a:lnSpc>
                <a:spcAft>
                  <a:spcPts val="588"/>
                </a:spcAft>
              </a:pPr>
              <a:r>
                <a:rPr lang="en-US" sz="1568" dirty="0">
                  <a:solidFill>
                    <a:srgbClr val="000000"/>
                  </a:solidFill>
                  <a:latin typeface="Segoe UI"/>
                </a:rPr>
                <a:t>A single default environment is </a:t>
              </a:r>
              <a:r>
                <a:rPr lang="en-US" sz="1568" u="sng" dirty="0">
                  <a:solidFill>
                    <a:srgbClr val="000000"/>
                  </a:solidFill>
                  <a:latin typeface="Segoe UI"/>
                </a:rPr>
                <a:t>automatically created for each tenant </a:t>
              </a:r>
              <a:r>
                <a:rPr lang="en-US" sz="1568" dirty="0">
                  <a:solidFill>
                    <a:srgbClr val="000000"/>
                  </a:solidFill>
                  <a:latin typeface="Segoe UI"/>
                </a:rPr>
                <a:t>and is shared by all users in the tenant (who are Environment Makers). Learn more </a:t>
              </a:r>
              <a:r>
                <a:rPr lang="en-US" sz="1568" dirty="0">
                  <a:solidFill>
                    <a:srgbClr val="000000"/>
                  </a:solidFill>
                  <a:latin typeface="Segoe UI"/>
                  <a:hlinkClick r:id="rId3"/>
                </a:rPr>
                <a:t>here</a:t>
              </a:r>
              <a:r>
                <a:rPr lang="en-US" sz="1568" dirty="0">
                  <a:solidFill>
                    <a:srgbClr val="000000"/>
                  </a:solidFill>
                  <a:latin typeface="Segoe UI"/>
                </a:rPr>
                <a:t>.</a:t>
              </a:r>
              <a:endParaRPr lang="en-US" sz="1568" i="1" dirty="0">
                <a:solidFill>
                  <a:srgbClr val="000000"/>
                </a:solidFill>
                <a:latin typeface="Segoe UI"/>
              </a:endParaRPr>
            </a:p>
          </p:txBody>
        </p:sp>
      </p:grpSp>
      <p:pic>
        <p:nvPicPr>
          <p:cNvPr id="4" name="Picture 3" descr="Default Environment - Screenshot">
            <a:extLst>
              <a:ext uri="{FF2B5EF4-FFF2-40B4-BE49-F238E27FC236}">
                <a16:creationId xmlns:a16="http://schemas.microsoft.com/office/drawing/2014/main" id="{0DDD5A9F-902A-4A55-A839-1E9256270B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95505" y="1685971"/>
            <a:ext cx="4892540" cy="1319503"/>
          </a:xfrm>
          <a:prstGeom prst="rect">
            <a:avLst/>
          </a:prstGeom>
          <a:ln>
            <a:noFill/>
          </a:ln>
        </p:spPr>
      </p:pic>
    </p:spTree>
    <p:extLst>
      <p:ext uri="{BB962C8B-B14F-4D97-AF65-F5344CB8AC3E}">
        <p14:creationId xmlns:p14="http://schemas.microsoft.com/office/powerpoint/2010/main" val="14271919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8801147"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1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Sandbox environment</a:t>
            </a:r>
          </a:p>
        </p:txBody>
      </p:sp>
      <p:grpSp>
        <p:nvGrpSpPr>
          <p:cNvPr id="6" name="Group 5">
            <a:extLst>
              <a:ext uri="{FF2B5EF4-FFF2-40B4-BE49-F238E27FC236}">
                <a16:creationId xmlns:a16="http://schemas.microsoft.com/office/drawing/2014/main" id="{E5A47182-BDFE-4496-A2BB-9ACEF4391F4A}"/>
              </a:ext>
            </a:extLst>
          </p:cNvPr>
          <p:cNvGrpSpPr/>
          <p:nvPr/>
        </p:nvGrpSpPr>
        <p:grpSpPr>
          <a:xfrm>
            <a:off x="587522" y="1555622"/>
            <a:ext cx="8878299" cy="4642454"/>
            <a:chOff x="586739" y="1640419"/>
            <a:chExt cx="10571434" cy="3093744"/>
          </a:xfrm>
        </p:grpSpPr>
        <p:sp>
          <p:nvSpPr>
            <p:cNvPr id="5" name="TextBox 4">
              <a:extLst>
                <a:ext uri="{FF2B5EF4-FFF2-40B4-BE49-F238E27FC236}">
                  <a16:creationId xmlns:a16="http://schemas.microsoft.com/office/drawing/2014/main" id="{8B55A5CB-138F-47D3-9570-C2845DCE7709}"/>
                </a:ext>
              </a:extLst>
            </p:cNvPr>
            <p:cNvSpPr txBox="1"/>
            <p:nvPr/>
          </p:nvSpPr>
          <p:spPr>
            <a:xfrm>
              <a:off x="586739" y="2945717"/>
              <a:ext cx="10571434" cy="1788446"/>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Key facts:</a:t>
              </a:r>
              <a:endParaRPr lang="en-US" sz="600" b="1" dirty="0">
                <a:solidFill>
                  <a:srgbClr val="000000"/>
                </a:solidFill>
                <a:latin typeface="Segoe UI"/>
              </a:endParaRP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Can be converted to Production environment</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Possible to create own backups along system backups and restore backups 7 days back in time (28 days if any Dynamics 365 app is deployed to environment)</a:t>
              </a:r>
            </a:p>
            <a:p>
              <a:pPr marL="285689" indent="-285689" algn="just" defTabSz="914168">
                <a:lnSpc>
                  <a:spcPct val="90000"/>
                </a:lnSpc>
                <a:spcAft>
                  <a:spcPts val="588"/>
                </a:spcAft>
                <a:buFont typeface="Arial" panose="020B0604020202020204" pitchFamily="34" charset="0"/>
                <a:buChar char="•"/>
              </a:pPr>
              <a:r>
                <a:rPr lang="en-US" sz="1568"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Copy</a:t>
              </a: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 Dynamics 365 customer engagement apps (Sales, Customer Service, Field Service, Marketing, and Project Service Automation), and all data between environments</a:t>
              </a:r>
            </a:p>
            <a:p>
              <a:pPr marL="285689" indent="-285689" algn="just" defTabSz="914168">
                <a:lnSpc>
                  <a:spcPct val="90000"/>
                </a:lnSpc>
                <a:spcAft>
                  <a:spcPts val="588"/>
                </a:spcAft>
                <a:buFont typeface="Arial" panose="020B0604020202020204" pitchFamily="34" charset="0"/>
                <a:buChar char="•"/>
              </a:pPr>
              <a:r>
                <a:rPr lang="en-US" sz="1568"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Reset</a:t>
              </a: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 to delete and reprovision it. </a:t>
              </a:r>
            </a:p>
            <a:p>
              <a:pPr marL="742872" lvl="1" indent="-285689" algn="just" defTabSz="914168">
                <a:lnSpc>
                  <a:spcPct val="90000"/>
                </a:lnSpc>
                <a:spcAft>
                  <a:spcPts val="588"/>
                </a:spcAft>
                <a:buFont typeface="Arial" panose="020B0604020202020204" pitchFamily="34" charset="0"/>
                <a:buChar char="•"/>
              </a:pPr>
              <a:r>
                <a:rPr lang="en-US" sz="1372" dirty="0">
                  <a:solidFill>
                    <a:srgbClr val="171717"/>
                  </a:solidFill>
                  <a:latin typeface="Segoe UI" panose="020B0502040204020203" pitchFamily="34" charset="0"/>
                  <a:ea typeface="Calibri" panose="020F0502020204030204" pitchFamily="34" charset="0"/>
                  <a:cs typeface="Times New Roman" panose="02020603050405020304" pitchFamily="18" charset="0"/>
                </a:rPr>
                <a:t>If environment has AAD Security Group defined, then you need to set new group during the reset. </a:t>
              </a:r>
            </a:p>
            <a:p>
              <a:pPr marL="742872" lvl="1" indent="-285689" algn="just" defTabSz="914168">
                <a:lnSpc>
                  <a:spcPct val="90000"/>
                </a:lnSpc>
                <a:spcAft>
                  <a:spcPts val="588"/>
                </a:spcAft>
                <a:buFont typeface="Arial" panose="020B0604020202020204" pitchFamily="34" charset="0"/>
                <a:buChar char="•"/>
              </a:pPr>
              <a:r>
                <a:rPr lang="en-US" sz="1372" dirty="0">
                  <a:solidFill>
                    <a:srgbClr val="171717"/>
                  </a:solidFill>
                  <a:latin typeface="Segoe UI" panose="020B0502040204020203" pitchFamily="34" charset="0"/>
                  <a:ea typeface="Calibri" panose="020F0502020204030204" pitchFamily="34" charset="0"/>
                  <a:cs typeface="Times New Roman" panose="02020603050405020304" pitchFamily="18" charset="0"/>
                </a:rPr>
                <a:t>Consider a reset when you want to; </a:t>
              </a:r>
              <a:r>
                <a:rPr lang="en-US" sz="1372" u="sng" dirty="0">
                  <a:solidFill>
                    <a:srgbClr val="171717"/>
                  </a:solidFill>
                  <a:latin typeface="Segoe UI" panose="020B0502040204020203" pitchFamily="34" charset="0"/>
                  <a:ea typeface="Calibri" panose="020F0502020204030204" pitchFamily="34" charset="0"/>
                  <a:cs typeface="Times New Roman" panose="02020603050405020304" pitchFamily="18" charset="0"/>
                </a:rPr>
                <a:t>Create a new project</a:t>
              </a:r>
              <a:r>
                <a:rPr lang="en-US" sz="1372" dirty="0">
                  <a:solidFill>
                    <a:srgbClr val="171717"/>
                  </a:solidFill>
                  <a:latin typeface="Segoe UI" panose="020B0502040204020203" pitchFamily="34" charset="0"/>
                  <a:ea typeface="Calibri" panose="020F0502020204030204" pitchFamily="34" charset="0"/>
                  <a:cs typeface="Times New Roman" panose="02020603050405020304" pitchFamily="18" charset="0"/>
                </a:rPr>
                <a:t>, </a:t>
              </a:r>
              <a:r>
                <a:rPr lang="en-US" sz="1372" u="sng" dirty="0">
                  <a:solidFill>
                    <a:srgbClr val="171717"/>
                  </a:solidFill>
                  <a:latin typeface="Segoe UI" panose="020B0502040204020203" pitchFamily="34" charset="0"/>
                  <a:ea typeface="Calibri" panose="020F0502020204030204" pitchFamily="34" charset="0"/>
                  <a:cs typeface="Times New Roman" panose="02020603050405020304" pitchFamily="18" charset="0"/>
                </a:rPr>
                <a:t>free up storage </a:t>
              </a:r>
              <a:r>
                <a:rPr lang="en-US" sz="1372" dirty="0">
                  <a:solidFill>
                    <a:srgbClr val="171717"/>
                  </a:solidFill>
                  <a:latin typeface="Segoe UI" panose="020B0502040204020203" pitchFamily="34" charset="0"/>
                  <a:ea typeface="Calibri" panose="020F0502020204030204" pitchFamily="34" charset="0"/>
                  <a:cs typeface="Times New Roman" panose="02020603050405020304" pitchFamily="18" charset="0"/>
                </a:rPr>
                <a:t>or </a:t>
              </a:r>
              <a:r>
                <a:rPr lang="en-US" sz="1372" u="sng" dirty="0">
                  <a:solidFill>
                    <a:srgbClr val="171717"/>
                  </a:solidFill>
                  <a:latin typeface="Segoe UI" panose="020B0502040204020203" pitchFamily="34" charset="0"/>
                  <a:ea typeface="Calibri" panose="020F0502020204030204" pitchFamily="34" charset="0"/>
                  <a:cs typeface="Times New Roman" panose="02020603050405020304" pitchFamily="18" charset="0"/>
                </a:rPr>
                <a:t>remove personal data</a:t>
              </a:r>
            </a:p>
          </p:txBody>
        </p:sp>
        <p:sp>
          <p:nvSpPr>
            <p:cNvPr id="3" name="TextBox 2">
              <a:extLst>
                <a:ext uri="{FF2B5EF4-FFF2-40B4-BE49-F238E27FC236}">
                  <a16:creationId xmlns:a16="http://schemas.microsoft.com/office/drawing/2014/main" id="{4D7FA021-0C50-4B40-89D2-4BB99E08F9DA}"/>
                </a:ext>
              </a:extLst>
            </p:cNvPr>
            <p:cNvSpPr txBox="1"/>
            <p:nvPr/>
          </p:nvSpPr>
          <p:spPr>
            <a:xfrm>
              <a:off x="586739" y="1640419"/>
              <a:ext cx="6390873" cy="989313"/>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Definition:</a:t>
              </a:r>
              <a:endParaRPr lang="en-US" sz="600" b="1" dirty="0">
                <a:solidFill>
                  <a:srgbClr val="000000"/>
                </a:solidFill>
                <a:latin typeface="Segoe UI"/>
              </a:endParaRPr>
            </a:p>
            <a:p>
              <a:pPr algn="just" defTabSz="914168">
                <a:lnSpc>
                  <a:spcPct val="90000"/>
                </a:lnSpc>
                <a:spcAft>
                  <a:spcPts val="588"/>
                </a:spcAft>
              </a:pPr>
              <a:r>
                <a:rPr lang="en-US" sz="1568" dirty="0">
                  <a:solidFill>
                    <a:srgbClr val="000000"/>
                  </a:solidFill>
                  <a:latin typeface="Segoe UI"/>
                </a:rPr>
                <a:t>Is any non-production environment of Microsoft Dataverse. Isolated from production, a sandbox environment is the place to safely develop and test application changes with low risk. Learn more </a:t>
              </a:r>
              <a:r>
                <a:rPr lang="en-US" sz="1568" dirty="0">
                  <a:solidFill>
                    <a:srgbClr val="000000"/>
                  </a:solidFill>
                  <a:latin typeface="Segoe UI"/>
                  <a:hlinkClick r:id="rId3"/>
                </a:rPr>
                <a:t>here</a:t>
              </a:r>
              <a:r>
                <a:rPr lang="en-US" sz="1568" dirty="0">
                  <a:solidFill>
                    <a:srgbClr val="000000"/>
                  </a:solidFill>
                  <a:latin typeface="Segoe UI"/>
                </a:rPr>
                <a:t>.</a:t>
              </a:r>
              <a:endParaRPr lang="en-US" sz="1568" i="1" dirty="0">
                <a:solidFill>
                  <a:srgbClr val="000000"/>
                </a:solidFill>
                <a:latin typeface="Segoe UI"/>
              </a:endParaRPr>
            </a:p>
          </p:txBody>
        </p:sp>
      </p:grpSp>
      <p:pic>
        <p:nvPicPr>
          <p:cNvPr id="14" name="Picture 13">
            <a:extLst>
              <a:ext uri="{FF2B5EF4-FFF2-40B4-BE49-F238E27FC236}">
                <a16:creationId xmlns:a16="http://schemas.microsoft.com/office/drawing/2014/main" id="{A8ABE144-0D6E-4D7A-8D89-0CA9B8A2C5C5}"/>
              </a:ext>
            </a:extLst>
          </p:cNvPr>
          <p:cNvPicPr>
            <a:picLocks noChangeAspect="1"/>
          </p:cNvPicPr>
          <p:nvPr/>
        </p:nvPicPr>
        <p:blipFill>
          <a:blip r:embed="rId4"/>
          <a:stretch>
            <a:fillRect/>
          </a:stretch>
        </p:blipFill>
        <p:spPr>
          <a:xfrm>
            <a:off x="9887929" y="3828193"/>
            <a:ext cx="2166078" cy="2801208"/>
          </a:xfrm>
          <a:prstGeom prst="rect">
            <a:avLst/>
          </a:prstGeom>
        </p:spPr>
      </p:pic>
      <p:pic>
        <p:nvPicPr>
          <p:cNvPr id="16" name="Picture 15">
            <a:extLst>
              <a:ext uri="{FF2B5EF4-FFF2-40B4-BE49-F238E27FC236}">
                <a16:creationId xmlns:a16="http://schemas.microsoft.com/office/drawing/2014/main" id="{2675BCC0-0B1F-4FE2-AFEC-9FACCE59E8E6}"/>
              </a:ext>
            </a:extLst>
          </p:cNvPr>
          <p:cNvPicPr>
            <a:picLocks noChangeAspect="1"/>
          </p:cNvPicPr>
          <p:nvPr/>
        </p:nvPicPr>
        <p:blipFill>
          <a:blip r:embed="rId5"/>
          <a:stretch>
            <a:fillRect/>
          </a:stretch>
        </p:blipFill>
        <p:spPr>
          <a:xfrm>
            <a:off x="6299849" y="1532265"/>
            <a:ext cx="5909549" cy="2245368"/>
          </a:xfrm>
          <a:prstGeom prst="rect">
            <a:avLst/>
          </a:prstGeom>
        </p:spPr>
      </p:pic>
    </p:spTree>
    <p:extLst>
      <p:ext uri="{BB962C8B-B14F-4D97-AF65-F5344CB8AC3E}">
        <p14:creationId xmlns:p14="http://schemas.microsoft.com/office/powerpoint/2010/main" val="37131025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8801147"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1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Production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587522" y="1555623"/>
            <a:ext cx="5411025" cy="1266015"/>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Definition:</a:t>
            </a:r>
            <a:endParaRPr lang="en-US" sz="600" b="1" dirty="0">
              <a:solidFill>
                <a:srgbClr val="000000"/>
              </a:solidFill>
              <a:latin typeface="Segoe UI"/>
            </a:endParaRPr>
          </a:p>
          <a:p>
            <a:pPr algn="just" defTabSz="914168">
              <a:lnSpc>
                <a:spcPct val="90000"/>
              </a:lnSpc>
              <a:spcAft>
                <a:spcPts val="588"/>
              </a:spcAft>
            </a:pPr>
            <a:r>
              <a:rPr lang="en-US" sz="1568" dirty="0">
                <a:solidFill>
                  <a:srgbClr val="000000"/>
                </a:solidFill>
                <a:latin typeface="Segoe UI"/>
              </a:rPr>
              <a:t>Environment for resources like apps, flows, chatbots etc. which are meant to be released target audience e.g., end users of a Power App</a:t>
            </a:r>
            <a:endParaRPr lang="en-US" sz="1568" i="1" dirty="0">
              <a:solidFill>
                <a:srgbClr val="000000"/>
              </a:solidFill>
              <a:latin typeface="Segoe UI"/>
            </a:endParaRPr>
          </a:p>
        </p:txBody>
      </p:sp>
      <p:pic>
        <p:nvPicPr>
          <p:cNvPr id="14" name="Picture 13">
            <a:extLst>
              <a:ext uri="{FF2B5EF4-FFF2-40B4-BE49-F238E27FC236}">
                <a16:creationId xmlns:a16="http://schemas.microsoft.com/office/drawing/2014/main" id="{A8ABE144-0D6E-4D7A-8D89-0CA9B8A2C5C5}"/>
              </a:ext>
            </a:extLst>
          </p:cNvPr>
          <p:cNvPicPr>
            <a:picLocks noChangeAspect="1"/>
          </p:cNvPicPr>
          <p:nvPr/>
        </p:nvPicPr>
        <p:blipFill>
          <a:blip r:embed="rId3"/>
          <a:stretch>
            <a:fillRect/>
          </a:stretch>
        </p:blipFill>
        <p:spPr>
          <a:xfrm>
            <a:off x="9850002" y="4103862"/>
            <a:ext cx="2129304" cy="2753652"/>
          </a:xfrm>
          <a:prstGeom prst="rect">
            <a:avLst/>
          </a:prstGeom>
        </p:spPr>
      </p:pic>
      <p:pic>
        <p:nvPicPr>
          <p:cNvPr id="15" name="Picture 14">
            <a:extLst>
              <a:ext uri="{FF2B5EF4-FFF2-40B4-BE49-F238E27FC236}">
                <a16:creationId xmlns:a16="http://schemas.microsoft.com/office/drawing/2014/main" id="{CC30A8A5-C76A-4ADC-93C9-A4C92D68CFF2}"/>
              </a:ext>
            </a:extLst>
          </p:cNvPr>
          <p:cNvPicPr>
            <a:picLocks noChangeAspect="1"/>
          </p:cNvPicPr>
          <p:nvPr/>
        </p:nvPicPr>
        <p:blipFill>
          <a:blip r:embed="rId4"/>
          <a:stretch>
            <a:fillRect/>
          </a:stretch>
        </p:blipFill>
        <p:spPr>
          <a:xfrm>
            <a:off x="6307569" y="1544615"/>
            <a:ext cx="5839585" cy="2411708"/>
          </a:xfrm>
          <a:prstGeom prst="rect">
            <a:avLst/>
          </a:prstGeom>
        </p:spPr>
      </p:pic>
      <p:sp>
        <p:nvSpPr>
          <p:cNvPr id="17" name="TextBox 16">
            <a:extLst>
              <a:ext uri="{FF2B5EF4-FFF2-40B4-BE49-F238E27FC236}">
                <a16:creationId xmlns:a16="http://schemas.microsoft.com/office/drawing/2014/main" id="{3DF47DC1-9286-49C6-8AA7-6D7F29528AFA}"/>
              </a:ext>
            </a:extLst>
          </p:cNvPr>
          <p:cNvSpPr txBox="1"/>
          <p:nvPr/>
        </p:nvSpPr>
        <p:spPr>
          <a:xfrm>
            <a:off x="587522" y="3956324"/>
            <a:ext cx="8214491" cy="2072795"/>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Key facts:</a:t>
            </a:r>
            <a:endParaRPr lang="en-US" sz="600" b="1" dirty="0">
              <a:solidFill>
                <a:srgbClr val="000000"/>
              </a:solidFill>
              <a:latin typeface="Segoe UI"/>
            </a:endParaRP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Can be converted to Sandbox environment</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Possible to create own backups along system backups and restore backups 7 days back in time (28 days if any Dynamics 365 app is deployed to environment)</a:t>
            </a:r>
          </a:p>
          <a:p>
            <a:pPr marL="285689" indent="-285689" algn="just" defTabSz="914168">
              <a:lnSpc>
                <a:spcPct val="90000"/>
              </a:lnSpc>
              <a:spcAft>
                <a:spcPts val="588"/>
              </a:spcAft>
              <a:buFont typeface="Arial" panose="020B0604020202020204" pitchFamily="34" charset="0"/>
              <a:buChar char="•"/>
            </a:pPr>
            <a:r>
              <a:rPr lang="en-US" sz="1568"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Copy</a:t>
            </a: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 Dynamics 365 customer engagement apps (Sales, Customer Service, Field Service, Marketing, and Project Service Automation), and all data between environments</a:t>
            </a:r>
          </a:p>
        </p:txBody>
      </p:sp>
    </p:spTree>
    <p:extLst>
      <p:ext uri="{BB962C8B-B14F-4D97-AF65-F5344CB8AC3E}">
        <p14:creationId xmlns:p14="http://schemas.microsoft.com/office/powerpoint/2010/main" val="19423225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8801147"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1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Trial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587523" y="1520115"/>
            <a:ext cx="6434473" cy="2822923"/>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Definition:</a:t>
            </a:r>
            <a:endParaRPr lang="en-US" sz="600" b="1" dirty="0">
              <a:solidFill>
                <a:srgbClr val="000000"/>
              </a:solidFill>
              <a:latin typeface="Segoe UI"/>
            </a:endParaRPr>
          </a:p>
          <a:p>
            <a:pPr algn="just" defTabSz="914168">
              <a:lnSpc>
                <a:spcPct val="90000"/>
              </a:lnSpc>
              <a:spcAft>
                <a:spcPts val="588"/>
              </a:spcAft>
            </a:pPr>
            <a:r>
              <a:rPr lang="en-US" sz="1568" dirty="0">
                <a:solidFill>
                  <a:srgbClr val="000000"/>
                </a:solidFill>
                <a:latin typeface="Segoe UI"/>
              </a:rPr>
              <a:t>Using trial environments, companies can try out new features and solutions. Learn more </a:t>
            </a:r>
            <a:r>
              <a:rPr lang="en-US" sz="1568" dirty="0">
                <a:solidFill>
                  <a:srgbClr val="000000"/>
                </a:solidFill>
                <a:latin typeface="Segoe UI"/>
                <a:hlinkClick r:id="rId3"/>
              </a:rPr>
              <a:t>here</a:t>
            </a:r>
            <a:r>
              <a:rPr lang="en-US" sz="1568" dirty="0">
                <a:solidFill>
                  <a:srgbClr val="000000"/>
                </a:solidFill>
                <a:latin typeface="Segoe UI"/>
              </a:rPr>
              <a:t>.</a:t>
            </a:r>
          </a:p>
          <a:p>
            <a:pPr algn="just" defTabSz="914168">
              <a:lnSpc>
                <a:spcPct val="90000"/>
              </a:lnSpc>
              <a:spcAft>
                <a:spcPts val="588"/>
              </a:spcAft>
            </a:pPr>
            <a:r>
              <a:rPr lang="en-US" sz="1568" dirty="0">
                <a:solidFill>
                  <a:srgbClr val="000000"/>
                </a:solidFill>
                <a:latin typeface="Segoe UI"/>
              </a:rPr>
              <a:t>Two types of trial environments: </a:t>
            </a:r>
          </a:p>
          <a:p>
            <a:pPr marL="280121" indent="-280121" algn="just" defTabSz="914168">
              <a:lnSpc>
                <a:spcPct val="90000"/>
              </a:lnSpc>
              <a:spcAft>
                <a:spcPts val="588"/>
              </a:spcAft>
              <a:buFont typeface="Arial" panose="020B0604020202020204" pitchFamily="34" charset="0"/>
              <a:buChar char="•"/>
            </a:pPr>
            <a:r>
              <a:rPr lang="en-US" sz="1372" b="1" dirty="0">
                <a:solidFill>
                  <a:srgbClr val="000000"/>
                </a:solidFill>
                <a:latin typeface="Segoe UI"/>
              </a:rPr>
              <a:t>Trial (standard) </a:t>
            </a:r>
            <a:r>
              <a:rPr lang="en-US" sz="1372" dirty="0">
                <a:solidFill>
                  <a:srgbClr val="000000"/>
                </a:solidFill>
                <a:latin typeface="Segoe UI"/>
              </a:rPr>
              <a:t>- </a:t>
            </a:r>
            <a:r>
              <a:rPr lang="en-US" sz="1372" dirty="0">
                <a:solidFill>
                  <a:srgbClr val="171717"/>
                </a:solidFill>
                <a:latin typeface="Segoe UI" panose="020B0502040204020203" pitchFamily="34" charset="0"/>
              </a:rPr>
              <a:t>Allow users to try new features and quickly build low-code and no-code applications and processes. </a:t>
            </a:r>
          </a:p>
          <a:p>
            <a:pPr marL="280121" indent="-280121" algn="just" defTabSz="914168">
              <a:lnSpc>
                <a:spcPct val="90000"/>
              </a:lnSpc>
              <a:spcAft>
                <a:spcPts val="588"/>
              </a:spcAft>
              <a:buFont typeface="Arial" panose="020B0604020202020204" pitchFamily="34" charset="0"/>
              <a:buChar char="•"/>
            </a:pPr>
            <a:r>
              <a:rPr lang="en-US" sz="1372" b="1" dirty="0">
                <a:solidFill>
                  <a:srgbClr val="171717"/>
                </a:solidFill>
                <a:latin typeface="Segoe UI" panose="020B0502040204020203" pitchFamily="34" charset="0"/>
              </a:rPr>
              <a:t>Trial (subscription-based) </a:t>
            </a:r>
            <a:r>
              <a:rPr lang="en-US" sz="1372" dirty="0">
                <a:solidFill>
                  <a:srgbClr val="171717"/>
                </a:solidFill>
                <a:latin typeface="Segoe UI" panose="020B0502040204020203" pitchFamily="34" charset="0"/>
              </a:rPr>
              <a:t>- Companies can use to develop larger, multiuser and multiple-department solutions and perform proof-of-concept reviews. Tenant admins can add a trial (subscription-based) environment to their tenant, or new customers can sign up for a new tenant and become the Global admin</a:t>
            </a:r>
            <a:endParaRPr lang="en-US" sz="1372" dirty="0">
              <a:solidFill>
                <a:srgbClr val="000000"/>
              </a:solidFill>
              <a:latin typeface="Segoe UI"/>
            </a:endParaRPr>
          </a:p>
        </p:txBody>
      </p:sp>
      <p:pic>
        <p:nvPicPr>
          <p:cNvPr id="7" name="Picture 6">
            <a:extLst>
              <a:ext uri="{FF2B5EF4-FFF2-40B4-BE49-F238E27FC236}">
                <a16:creationId xmlns:a16="http://schemas.microsoft.com/office/drawing/2014/main" id="{F50798A0-EEA9-46BB-B689-DD110AA20239}"/>
              </a:ext>
            </a:extLst>
          </p:cNvPr>
          <p:cNvPicPr>
            <a:picLocks noChangeAspect="1"/>
          </p:cNvPicPr>
          <p:nvPr/>
        </p:nvPicPr>
        <p:blipFill>
          <a:blip r:embed="rId4"/>
          <a:stretch>
            <a:fillRect/>
          </a:stretch>
        </p:blipFill>
        <p:spPr>
          <a:xfrm>
            <a:off x="7410780" y="1532265"/>
            <a:ext cx="4781221" cy="2496859"/>
          </a:xfrm>
          <a:prstGeom prst="rect">
            <a:avLst/>
          </a:prstGeom>
        </p:spPr>
      </p:pic>
      <p:sp>
        <p:nvSpPr>
          <p:cNvPr id="12" name="TextBox 11">
            <a:extLst>
              <a:ext uri="{FF2B5EF4-FFF2-40B4-BE49-F238E27FC236}">
                <a16:creationId xmlns:a16="http://schemas.microsoft.com/office/drawing/2014/main" id="{2B51D1FF-5349-42A7-9DEC-EE4BF0DAE8A1}"/>
              </a:ext>
            </a:extLst>
          </p:cNvPr>
          <p:cNvSpPr txBox="1"/>
          <p:nvPr/>
        </p:nvSpPr>
        <p:spPr>
          <a:xfrm>
            <a:off x="587522" y="4530035"/>
            <a:ext cx="11386153" cy="1926796"/>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Key facts:</a:t>
            </a:r>
            <a:endParaRPr lang="en-US" sz="600" b="1" dirty="0">
              <a:solidFill>
                <a:srgbClr val="000000"/>
              </a:solidFill>
              <a:latin typeface="Segoe UI"/>
            </a:endParaRP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Users with eligible license like Power Apps per User can create </a:t>
            </a:r>
            <a:r>
              <a:rPr lang="en-US" sz="1568"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one</a:t>
            </a: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 trial environment at a time</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Does not consume paid capacity of the tenant</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Can be converted to Production environment</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Will be automatically deleted after 30 days but can be extended for additional 30 days 7 days before environment is set to expire. Only one extension is allowed per trial environment</a:t>
            </a:r>
          </a:p>
        </p:txBody>
      </p:sp>
    </p:spTree>
    <p:extLst>
      <p:ext uri="{BB962C8B-B14F-4D97-AF65-F5344CB8AC3E}">
        <p14:creationId xmlns:p14="http://schemas.microsoft.com/office/powerpoint/2010/main" val="18653872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55544" y="401170"/>
            <a:ext cx="5178225" cy="498598"/>
          </a:xfrm>
        </p:spPr>
        <p:txBody>
          <a:bodyPr/>
          <a:lstStyle/>
          <a:p>
            <a:r>
              <a:rPr lang="de-DE" sz="3600"/>
              <a:t>Default Environment</a:t>
            </a:r>
            <a:endParaRPr lang="en-US" sz="36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866" y="974"/>
            <a:ext cx="8801147" cy="1366649"/>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04" fontAlgn="base">
                <a:lnSpc>
                  <a:spcPct val="90000"/>
                </a:lnSpc>
                <a:spcBef>
                  <a:spcPct val="0"/>
                </a:spcBef>
                <a:spcAft>
                  <a:spcPct val="0"/>
                </a:spcAft>
              </a:pPr>
              <a:endParaRPr lang="en-IN" sz="1175"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587522" y="565813"/>
            <a:ext cx="11016957" cy="40261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932540">
              <a:lnSpc>
                <a:spcPts val="3075"/>
              </a:lnSpc>
            </a:pPr>
            <a:r>
              <a:rPr lang="en-US" sz="3600" spc="-51" dirty="0">
                <a:solidFill>
                  <a:srgbClr val="FFFFFF"/>
                </a:solidFill>
                <a:latin typeface="Segoe UI Semibold"/>
              </a:rPr>
              <a:t>Dataverse for Teams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587522" y="1555622"/>
            <a:ext cx="6298982" cy="2285850"/>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Definition:</a:t>
            </a:r>
            <a:endParaRPr lang="en-US" sz="600" b="1" dirty="0">
              <a:solidFill>
                <a:srgbClr val="000000"/>
              </a:solidFill>
              <a:latin typeface="Segoe UI"/>
            </a:endParaRPr>
          </a:p>
          <a:p>
            <a:pPr algn="just" defTabSz="914168">
              <a:lnSpc>
                <a:spcPct val="90000"/>
              </a:lnSpc>
              <a:spcAft>
                <a:spcPts val="588"/>
              </a:spcAft>
            </a:pPr>
            <a:r>
              <a:rPr lang="en-US" sz="1568" dirty="0">
                <a:solidFill>
                  <a:srgbClr val="000000"/>
                </a:solidFill>
                <a:latin typeface="Segoe UI"/>
              </a:rPr>
              <a:t>Is automatically created for the selected team when you create an app or bot in Microsoft Teams or install a Power Apps app from the app catalog </a:t>
            </a:r>
            <a:r>
              <a:rPr lang="en-US" sz="1568" u="sng" dirty="0">
                <a:solidFill>
                  <a:srgbClr val="000000"/>
                </a:solidFill>
                <a:latin typeface="Segoe UI"/>
              </a:rPr>
              <a:t>for the first time</a:t>
            </a:r>
            <a:r>
              <a:rPr lang="en-US" sz="1568" dirty="0">
                <a:solidFill>
                  <a:srgbClr val="000000"/>
                </a:solidFill>
                <a:latin typeface="Segoe UI"/>
              </a:rPr>
              <a:t>. </a:t>
            </a:r>
          </a:p>
          <a:p>
            <a:pPr algn="just" defTabSz="914168">
              <a:lnSpc>
                <a:spcPct val="90000"/>
              </a:lnSpc>
              <a:spcAft>
                <a:spcPts val="588"/>
              </a:spcAft>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Each team can have </a:t>
            </a:r>
            <a:r>
              <a:rPr lang="en-US" sz="1568" b="1" dirty="0">
                <a:solidFill>
                  <a:srgbClr val="171717"/>
                </a:solidFill>
                <a:latin typeface="Segoe UI" panose="020B0502040204020203" pitchFamily="34" charset="0"/>
                <a:ea typeface="Calibri" panose="020F0502020204030204" pitchFamily="34" charset="0"/>
                <a:cs typeface="Times New Roman" panose="02020603050405020304" pitchFamily="18" charset="0"/>
              </a:rPr>
              <a:t>one</a:t>
            </a: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 environment, and all data, apps, bots, and flows created with the Power Apps app inside a team are available from that team's Dataverse for Teams database.</a:t>
            </a:r>
          </a:p>
          <a:p>
            <a:pPr algn="just" defTabSz="914168">
              <a:lnSpc>
                <a:spcPct val="90000"/>
              </a:lnSpc>
              <a:spcAft>
                <a:spcPts val="588"/>
              </a:spcAft>
            </a:pPr>
            <a:r>
              <a:rPr lang="en-US" sz="1568" dirty="0">
                <a:solidFill>
                  <a:srgbClr val="000000"/>
                </a:solidFill>
                <a:latin typeface="Segoe UI"/>
              </a:rPr>
              <a:t>Learn more </a:t>
            </a:r>
            <a:r>
              <a:rPr lang="en-US" sz="1568" dirty="0">
                <a:solidFill>
                  <a:srgbClr val="000000"/>
                </a:solidFill>
                <a:latin typeface="Segoe UI"/>
                <a:hlinkClick r:id="rId3"/>
              </a:rPr>
              <a:t>here</a:t>
            </a:r>
            <a:r>
              <a:rPr lang="en-US" sz="1568" dirty="0">
                <a:solidFill>
                  <a:srgbClr val="000000"/>
                </a:solidFill>
                <a:latin typeface="Segoe UI"/>
              </a:rPr>
              <a:t>.</a:t>
            </a:r>
            <a:endParaRPr lang="en-US" sz="1568" i="1" dirty="0">
              <a:solidFill>
                <a:srgbClr val="000000"/>
              </a:solidFill>
              <a:latin typeface="Segoe UI"/>
            </a:endParaRPr>
          </a:p>
        </p:txBody>
      </p:sp>
      <p:pic>
        <p:nvPicPr>
          <p:cNvPr id="7" name="Picture 6">
            <a:extLst>
              <a:ext uri="{FF2B5EF4-FFF2-40B4-BE49-F238E27FC236}">
                <a16:creationId xmlns:a16="http://schemas.microsoft.com/office/drawing/2014/main" id="{60B2E027-EB96-4E01-A834-C654399268A8}"/>
              </a:ext>
            </a:extLst>
          </p:cNvPr>
          <p:cNvPicPr>
            <a:picLocks noChangeAspect="1"/>
          </p:cNvPicPr>
          <p:nvPr/>
        </p:nvPicPr>
        <p:blipFill>
          <a:blip r:embed="rId4"/>
          <a:stretch>
            <a:fillRect/>
          </a:stretch>
        </p:blipFill>
        <p:spPr>
          <a:xfrm>
            <a:off x="6957995" y="1561242"/>
            <a:ext cx="5234005" cy="2739949"/>
          </a:xfrm>
          <a:prstGeom prst="rect">
            <a:avLst/>
          </a:prstGeom>
        </p:spPr>
      </p:pic>
      <p:sp>
        <p:nvSpPr>
          <p:cNvPr id="13" name="TextBox 12">
            <a:extLst>
              <a:ext uri="{FF2B5EF4-FFF2-40B4-BE49-F238E27FC236}">
                <a16:creationId xmlns:a16="http://schemas.microsoft.com/office/drawing/2014/main" id="{225C9AC0-4CDC-43DE-AAEB-67ECC759B5BF}"/>
              </a:ext>
            </a:extLst>
          </p:cNvPr>
          <p:cNvSpPr txBox="1"/>
          <p:nvPr/>
        </p:nvSpPr>
        <p:spPr>
          <a:xfrm>
            <a:off x="515017" y="4128026"/>
            <a:ext cx="11405299" cy="1709553"/>
          </a:xfrm>
          <a:prstGeom prst="rect">
            <a:avLst/>
          </a:prstGeom>
          <a:noFill/>
        </p:spPr>
        <p:txBody>
          <a:bodyPr wrap="square" lIns="179259" tIns="143407" rIns="179259" bIns="143407" rtlCol="0">
            <a:spAutoFit/>
          </a:bodyPr>
          <a:lstStyle/>
          <a:p>
            <a:pPr algn="just" defTabSz="914168">
              <a:lnSpc>
                <a:spcPct val="90000"/>
              </a:lnSpc>
              <a:spcAft>
                <a:spcPts val="588"/>
              </a:spcAft>
            </a:pPr>
            <a:r>
              <a:rPr lang="en-US" b="1" dirty="0">
                <a:solidFill>
                  <a:srgbClr val="000000"/>
                </a:solidFill>
                <a:latin typeface="Segoe UI"/>
              </a:rPr>
              <a:t>Key facts:</a:t>
            </a:r>
            <a:endParaRPr lang="en-US" sz="600" b="1" dirty="0">
              <a:solidFill>
                <a:srgbClr val="000000"/>
              </a:solidFill>
              <a:latin typeface="Segoe UI"/>
            </a:endParaRP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Available as part of select Microsoft 365 subscription like E3/E5</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Possible to create own backups along system backups and restore backups 7 days back in time</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Team guests can access apps, bots, flows and data but not able to make or edit apps; only discover and run</a:t>
            </a:r>
          </a:p>
          <a:p>
            <a:pPr marL="285689" indent="-285689" algn="just" defTabSz="914168">
              <a:lnSpc>
                <a:spcPct val="90000"/>
              </a:lnSpc>
              <a:spcAft>
                <a:spcPts val="588"/>
              </a:spcAft>
              <a:buFont typeface="Arial" panose="020B0604020202020204" pitchFamily="34" charset="0"/>
              <a:buChar char="•"/>
            </a:pPr>
            <a:r>
              <a:rPr lang="en-US" sz="1568" dirty="0">
                <a:solidFill>
                  <a:srgbClr val="171717"/>
                </a:solidFill>
                <a:latin typeface="Segoe UI" panose="020B0502040204020203" pitchFamily="34" charset="0"/>
                <a:ea typeface="Calibri" panose="020F0502020204030204" pitchFamily="34" charset="0"/>
                <a:cs typeface="Times New Roman" panose="02020603050405020304" pitchFamily="18" charset="0"/>
              </a:rPr>
              <a:t>Dataverse for Teams database (“light version” of Dataverse) can be upgraded to full version of Dataverse</a:t>
            </a:r>
          </a:p>
        </p:txBody>
      </p:sp>
    </p:spTree>
    <p:extLst>
      <p:ext uri="{BB962C8B-B14F-4D97-AF65-F5344CB8AC3E}">
        <p14:creationId xmlns:p14="http://schemas.microsoft.com/office/powerpoint/2010/main" val="2646140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5.xml><?xml version="1.0" encoding="utf-8"?>
<p:tagLst xmlns:a="http://schemas.openxmlformats.org/drawingml/2006/main" xmlns:r="http://schemas.openxmlformats.org/officeDocument/2006/relationships" xmlns:p="http://schemas.openxmlformats.org/presentationml/2006/main">
  <p:tag name="MIO_GUID" val="55a10cb0-526b-427f-b329-564b9d813585"/>
  <p:tag name="MIO_EKGUID" val="16198fbd-a8ef-4b10-90b5-600ff933c912"/>
  <p:tag name="MIO_UPDATE" val="True"/>
  <p:tag name="MIO_VERSION" val="30.03.2020 15:44:05"/>
  <p:tag name="MIO_DBID" val="12b0c59e-2253-4124-a5e9-470adf4cb168"/>
  <p:tag name="MIO_LASTDOWNLOADED" val="30.03.2020 15:44:51"/>
  <p:tag name="MIO_OBJECTNAME" val="Disclaimer"/>
  <p:tag name="MIO_LASTEDITORNAME" val="Devid Treuling"/>
</p:tagLst>
</file>

<file path=ppt/theme/theme1.xml><?xml version="1.0" encoding="utf-8"?>
<a:theme xmlns:a="http://schemas.openxmlformats.org/drawingml/2006/main" name="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1_Power Apps">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42774"/>
      </a:accent4>
      <a:accent5>
        <a:srgbClr val="0076FD"/>
      </a:accent5>
      <a:accent6>
        <a:srgbClr val="F2C81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6.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7.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4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353A4BAC0BD843BAFA27F789CCDA2E" ma:contentTypeVersion="13" ma:contentTypeDescription="Create a new document." ma:contentTypeScope="" ma:versionID="c2affa55d475b138ac446f624bb8430c">
  <xsd:schema xmlns:xsd="http://www.w3.org/2001/XMLSchema" xmlns:xs="http://www.w3.org/2001/XMLSchema" xmlns:p="http://schemas.microsoft.com/office/2006/metadata/properties" xmlns:ns2="2e7e8d61-2432-4966-bff6-afe7197066b3" xmlns:ns3="cdddad68-33dc-4597-bc2d-2f12ac7da19b" targetNamespace="http://schemas.microsoft.com/office/2006/metadata/properties" ma:root="true" ma:fieldsID="409ac7ef287357ce837091c19bd17a82" ns2:_="" ns3:_="">
    <xsd:import namespace="2e7e8d61-2432-4966-bff6-afe7197066b3"/>
    <xsd:import namespace="cdddad68-33dc-4597-bc2d-2f12ac7da19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OneNoteFluid_FileOrder"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7e8d61-2432-4966-bff6-afe7197066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OneNoteFluid_FileOrder" ma:index="18" nillable="true" ma:displayName="OneNoteFluid_FileOrder" ma:internalName="OneNoteFluid_FileOrder">
      <xsd:simpleType>
        <xsd:restriction base="dms:Text">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ddad68-33dc-4597-bc2d-2f12ac7da19b"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2e7e8d61-2432-4966-bff6-afe7197066b3" xsi:nil="true"/>
  </documentManagement>
</p:properties>
</file>

<file path=customXml/itemProps1.xml><?xml version="1.0" encoding="utf-8"?>
<ds:datastoreItem xmlns:ds="http://schemas.openxmlformats.org/officeDocument/2006/customXml" ds:itemID="{288EF328-E61D-41A4-BCD1-6D933BB69FCA}">
  <ds:schemaRefs>
    <ds:schemaRef ds:uri="http://schemas.microsoft.com/sharepoint/v3/contenttype/forms"/>
  </ds:schemaRefs>
</ds:datastoreItem>
</file>

<file path=customXml/itemProps2.xml><?xml version="1.0" encoding="utf-8"?>
<ds:datastoreItem xmlns:ds="http://schemas.openxmlformats.org/officeDocument/2006/customXml" ds:itemID="{3BAAF468-3180-47C4-BE9D-523B9ACB53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7e8d61-2432-4966-bff6-afe7197066b3"/>
    <ds:schemaRef ds:uri="cdddad68-33dc-4597-bc2d-2f12ac7da1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5C88C1-CC4B-4C71-A428-3A05B3FE1FBC}">
  <ds:schemaRefs>
    <ds:schemaRef ds:uri="http://purl.org/dc/terms/"/>
    <ds:schemaRef ds:uri="http://schemas.microsoft.com/office/2006/documentManagement/types"/>
    <ds:schemaRef ds:uri="http://purl.org/dc/elements/1.1/"/>
    <ds:schemaRef ds:uri="http://purl.org/dc/dcmitype/"/>
    <ds:schemaRef ds:uri="http://schemas.microsoft.com/office/infopath/2007/PartnerControls"/>
    <ds:schemaRef ds:uri="496d29a8-6e0c-4c62-aa3a-946fefcb7728"/>
    <ds:schemaRef ds:uri="http://schemas.openxmlformats.org/package/2006/metadata/core-properties"/>
    <ds:schemaRef ds:uri="http://schemas.microsoft.com/office/2006/metadata/properties"/>
    <ds:schemaRef ds:uri="http://www.w3.org/XML/1998/namespace"/>
    <ds:schemaRef ds:uri="2e7e8d61-2432-4966-bff6-afe7197066b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37</TotalTime>
  <Words>3066</Words>
  <Application>Microsoft Office PowerPoint</Application>
  <PresentationFormat>Widescreen</PresentationFormat>
  <Paragraphs>311</Paragraphs>
  <Slides>16</Slides>
  <Notes>16</Notes>
  <HiddenSlides>1</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1</vt:i4>
      </vt:variant>
      <vt:variant>
        <vt:lpstr>Slide Titles</vt:lpstr>
      </vt:variant>
      <vt:variant>
        <vt:i4>16</vt:i4>
      </vt:variant>
    </vt:vector>
  </HeadingPairs>
  <TitlesOfParts>
    <vt:vector size="37" baseType="lpstr">
      <vt:lpstr>&amp;quot</vt:lpstr>
      <vt:lpstr>Arial</vt:lpstr>
      <vt:lpstr>Calibri</vt:lpstr>
      <vt:lpstr>Calibri Light</vt:lpstr>
      <vt:lpstr>Consolas</vt:lpstr>
      <vt:lpstr>Segoe UI</vt:lpstr>
      <vt:lpstr>Segoe UI Condensed</vt:lpstr>
      <vt:lpstr>Segoe UI Light</vt:lpstr>
      <vt:lpstr>Segoe UI Semibold</vt:lpstr>
      <vt:lpstr>Segoe UI Semilight</vt:lpstr>
      <vt:lpstr>Wingdings</vt:lpstr>
      <vt:lpstr>Power Apps</vt:lpstr>
      <vt:lpstr>BA PowerPlatofrm Template Lines 090220</vt:lpstr>
      <vt:lpstr>1_Dynamics 365</vt:lpstr>
      <vt:lpstr>1_Power Apps</vt:lpstr>
      <vt:lpstr>2_Dynamics 365</vt:lpstr>
      <vt:lpstr>Dynamics 365</vt:lpstr>
      <vt:lpstr>1_BA PowerPlatofrm Template Lines 090220</vt:lpstr>
      <vt:lpstr>3_Microsoft 365 PPT Template - 2018</vt:lpstr>
      <vt:lpstr>4_Microsoft 365 PPT Template - 2018</vt:lpstr>
      <vt:lpstr>think-cell Slide</vt:lpstr>
      <vt:lpstr>Power Platform Governance Understanding Environments</vt:lpstr>
      <vt:lpstr>Disclaimer</vt:lpstr>
      <vt:lpstr>Environment</vt:lpstr>
      <vt:lpstr>Environment Types More details in upcoming slides</vt:lpstr>
      <vt:lpstr>Default Environment</vt:lpstr>
      <vt:lpstr>Default Environment</vt:lpstr>
      <vt:lpstr>Default Environment</vt:lpstr>
      <vt:lpstr>Default Environment</vt:lpstr>
      <vt:lpstr>Default Environment</vt:lpstr>
      <vt:lpstr>Default Environment</vt:lpstr>
      <vt:lpstr>Default Environment</vt:lpstr>
      <vt:lpstr>Develop Your Environment Strategy</vt:lpstr>
      <vt:lpstr>PowerPoint Presentation</vt:lpstr>
      <vt:lpstr>Cutom environments</vt:lpstr>
      <vt:lpstr>PowerPoint Presentation</vt:lpstr>
      <vt:lpstr>Clearly communicate your strategy to your makers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 PowerPoint Template</dc:title>
  <dc:creator>Tom Postings</dc:creator>
  <cp:keywords/>
  <cp:lastModifiedBy>Roberto Armenta</cp:lastModifiedBy>
  <cp:revision>3</cp:revision>
  <dcterms:created xsi:type="dcterms:W3CDTF">2020-01-08T21:30:07Z</dcterms:created>
  <dcterms:modified xsi:type="dcterms:W3CDTF">2022-10-26T14:58:07Z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0x0101007D353A4BAC0BD843BAFA27F789CCDA2E</vt:lpwstr>
  </property>
  <property fmtid="{D5CDD505-2E9C-101B-9397-08002B2CF9AE}" pid="3" name="_dlc_policyId">
    <vt:lpwstr>0x0101000E4CB7077FEE4FF7AE86D4A500EEC780030016C849C62B10EB41ACA8C7EEDEF40BB20099ECF64382448D48A56095091C66B1A9|-661092312</vt:lpwstr>
  </property>
  <property fmtid="{D5CDD505-2E9C-101B-9397-08002B2CF9AE}" pid="4" name="Confidentiality">
    <vt:lpwstr>5;#internal users|461efa83-0283-486a-a8d5-943328f3693f</vt:lpwstr>
  </property>
  <property fmtid="{D5CDD505-2E9C-101B-9397-08002B2CF9AE}" pid="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6" name="_dlc_DocIdItemGuid">
    <vt:lpwstr>ffd394ea-cd4c-4afe-b6e2-1d911aa91a79</vt:lpwstr>
  </property>
  <property fmtid="{D5CDD505-2E9C-101B-9397-08002B2CF9AE}" pid="7" name="TaxKeyword">
    <vt:lpwstr/>
  </property>
  <property fmtid="{D5CDD505-2E9C-101B-9397-08002B2CF9AE}" pid="8" name="NewsType">
    <vt:lpwstr/>
  </property>
  <property fmtid="{D5CDD505-2E9C-101B-9397-08002B2CF9AE}" pid="9" name="Region">
    <vt:lpwstr/>
  </property>
  <property fmtid="{D5CDD505-2E9C-101B-9397-08002B2CF9AE}" pid="10" name="ItemType">
    <vt:lpwstr>3075;#documents|e037ed84-7d8e-4cbb-9c8f-61e80301a44f</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2548;#Business Applications Domain|610af3f5-b43d-455a-97a7-f917993f5652</vt:lpwstr>
  </property>
  <property fmtid="{D5CDD505-2E9C-101B-9397-08002B2CF9AE}" pid="15" name="ExperienceContentType">
    <vt:lpwstr/>
  </property>
  <property fmtid="{D5CDD505-2E9C-101B-9397-08002B2CF9AE}" pid="16" name="BusinessArchitecture">
    <vt:lpwstr>1799;#Business Applications|bc6a3471-5036-4c6f-8724-05bc21271c2e;#2743;#Microsoft Power platform|89e3aef7-17c4-4d94-8911-f58a28f8fed8</vt:lpwstr>
  </property>
  <property fmtid="{D5CDD505-2E9C-101B-9397-08002B2CF9AE}" pid="17" name="Products">
    <vt:lpwstr>2321;#Power Apps|c2b7c9b5-267e-4ead-becc-03446bde7831;#2515;#Power Automate|d22fb328-0625-4c11-970d-937380f62ea3;#162;#Power BI for Office 365|f9a65d80-21ac-4b9a-bf55-4f28a6454a78</vt:lpwstr>
  </property>
  <property fmtid="{D5CDD505-2E9C-101B-9397-08002B2CF9AE}" pid="18" name="l6f004f21209409da86a713c0f24627d">
    <vt:lpwstr/>
  </property>
  <property fmtid="{D5CDD505-2E9C-101B-9397-08002B2CF9AE}" pid="19" name="MSProductsTaxHTField0">
    <vt:lpwstr/>
  </property>
  <property fmtid="{D5CDD505-2E9C-101B-9397-08002B2CF9AE}" pid="20" name="e8080b0481964c759b2c36ae49591b31">
    <vt:lpwstr/>
  </property>
  <property fmtid="{D5CDD505-2E9C-101B-9397-08002B2CF9AE}" pid="21" name="TechnicalLevel">
    <vt:lpwstr>3066;#100 (beginner)|7d022d07-ff67-4af8-910d-8ea6b46b5908</vt:lpwstr>
  </property>
  <property fmtid="{D5CDD505-2E9C-101B-9397-08002B2CF9AE}" pid="22" name="Audiences">
    <vt:lpwstr/>
  </property>
  <property fmtid="{D5CDD505-2E9C-101B-9397-08002B2CF9AE}" pid="23" name="SMSG Items">
    <vt:lpwstr>3091;#documents|e037ed84-7d8e-4cbb-9c8f-61e80301a44f</vt:lpwstr>
  </property>
  <property fmtid="{D5CDD505-2E9C-101B-9397-08002B2CF9AE}" pid="24" name="ldac8aee9d1f469e8cd8c3f8d6a615f2">
    <vt:lpwstr/>
  </property>
  <property fmtid="{D5CDD505-2E9C-101B-9397-08002B2CF9AE}" pid="25" name="Solution Areas">
    <vt:lpwstr>3477;#Business Applications|bc6a3471-5036-4c6f-8724-05bc21271c2e</vt:lpwstr>
  </property>
  <property fmtid="{D5CDD505-2E9C-101B-9397-08002B2CF9AE}" pid="26" name="EmployeeRole">
    <vt:lpwstr/>
  </property>
  <property fmtid="{D5CDD505-2E9C-101B-9397-08002B2CF9AE}" pid="27" name="NewsTopic">
    <vt:lpwstr/>
  </property>
  <property fmtid="{D5CDD505-2E9C-101B-9397-08002B2CF9AE}" pid="28" name="Roles">
    <vt:lpwstr/>
  </property>
  <property fmtid="{D5CDD505-2E9C-101B-9397-08002B2CF9AE}" pid="29" name="NewsSource">
    <vt:lpwstr/>
  </property>
  <property fmtid="{D5CDD505-2E9C-101B-9397-08002B2CF9AE}" pid="30" name="MSProfessions">
    <vt:lpwstr>3100;#Marketing|6bac43fe-835f-4207-8dba-9b6899aa3139</vt:lpwstr>
  </property>
  <property fmtid="{D5CDD505-2E9C-101B-9397-08002B2CF9AE}" pid="31" name="SMSGTags">
    <vt:lpwstr/>
  </property>
  <property fmtid="{D5CDD505-2E9C-101B-9397-08002B2CF9AE}" pid="32" name="MSPhysicalGeography">
    <vt:lpwstr/>
  </property>
  <property fmtid="{D5CDD505-2E9C-101B-9397-08002B2CF9AE}" pid="33" name="EnterpriseDomainTags">
    <vt:lpwstr/>
  </property>
  <property fmtid="{D5CDD505-2E9C-101B-9397-08002B2CF9AE}" pid="34" name="j3562c58ee414e028925bc902cfc01a1">
    <vt:lpwstr/>
  </property>
  <property fmtid="{D5CDD505-2E9C-101B-9397-08002B2CF9AE}" pid="35" name="Segments">
    <vt:lpwstr/>
  </property>
  <property fmtid="{D5CDD505-2E9C-101B-9397-08002B2CF9AE}" pid="36" name="Partners">
    <vt:lpwstr/>
  </property>
  <property fmtid="{D5CDD505-2E9C-101B-9397-08002B2CF9AE}" pid="37" name="ActivitiesAndPrograms">
    <vt:lpwstr/>
  </property>
  <property fmtid="{D5CDD505-2E9C-101B-9397-08002B2CF9AE}" pid="38" name="la4444b61d19467597d63190b69ac227">
    <vt:lpwstr/>
  </property>
  <property fmtid="{D5CDD505-2E9C-101B-9397-08002B2CF9AE}" pid="39" name="Topics">
    <vt:lpwstr/>
  </property>
  <property fmtid="{D5CDD505-2E9C-101B-9397-08002B2CF9AE}" pid="40" name="Groups">
    <vt:lpwstr/>
  </property>
  <property fmtid="{D5CDD505-2E9C-101B-9397-08002B2CF9AE}" pid="41" name="Languages">
    <vt:lpwstr/>
  </property>
  <property fmtid="{D5CDD505-2E9C-101B-9397-08002B2CF9AE}" pid="42" name="of67e5d4b76f4a9db8769983fda9cec0">
    <vt:lpwstr/>
  </property>
</Properties>
</file>